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6"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5000" autoAdjust="0"/>
  </p:normalViewPr>
  <p:slideViewPr>
    <p:cSldViewPr>
      <p:cViewPr varScale="1">
        <p:scale>
          <a:sx n="50" d="100"/>
          <a:sy n="50" d="100"/>
        </p:scale>
        <p:origin x="-1728"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8A8DBB-8F54-40DC-9913-FC65CC891BD2}" type="datetimeFigureOut">
              <a:rPr lang="en-US" smtClean="0"/>
              <a:t>11/2/2012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36020F-5346-4B9E-AB83-E5154962F49B}"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a:t>
            </a:r>
            <a:r>
              <a:rPr lang="en-US" baseline="0" dirty="0" smtClean="0"/>
              <a:t> review of the literature was thorough, appropriate, and organized. It was very easy to follow what information came from where, and it was also clear that the literature utilized in this article was current. While there are older articles, one dating back to 1991, there are also more current articles used. The most recent information came from an article dated from 2009. It is safe to say that there is a good mix of new and old information within the article. The article has also been well critiqued by the peers of the authors. Universities, as well as councils, were involved in the critiquing process. Also, it would not appear as though there are any gaps in the knowledge or the problem. The only possible gap would be that further research is needed. This study used a relatively small group of participants. To gain even more knowledge in this field of study, more research needs to be done and longitudinal studies are needed.</a:t>
            </a:r>
            <a:endParaRPr lang="en-US" dirty="0"/>
          </a:p>
        </p:txBody>
      </p:sp>
      <p:sp>
        <p:nvSpPr>
          <p:cNvPr id="4" name="Slide Number Placeholder 3"/>
          <p:cNvSpPr>
            <a:spLocks noGrp="1"/>
          </p:cNvSpPr>
          <p:nvPr>
            <p:ph type="sldNum" sz="quarter" idx="10"/>
          </p:nvPr>
        </p:nvSpPr>
        <p:spPr/>
        <p:txBody>
          <a:bodyPr/>
          <a:lstStyle/>
          <a:p>
            <a:fld id="{7A36020F-5346-4B9E-AB83-E5154962F49B}"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research</a:t>
            </a:r>
            <a:r>
              <a:rPr lang="en-US" baseline="0" dirty="0" smtClean="0"/>
              <a:t> hypothesis is clearly stated within the article. </a:t>
            </a:r>
            <a:r>
              <a:rPr lang="en-US" dirty="0" err="1" smtClean="0"/>
              <a:t>Fernet</a:t>
            </a:r>
            <a:r>
              <a:rPr lang="en-US" dirty="0" smtClean="0"/>
              <a:t>, M., Wong, K., Richard, M., Otis, J., </a:t>
            </a:r>
            <a:r>
              <a:rPr lang="en-US" dirty="0" err="1" smtClean="0"/>
              <a:t>Lévy</a:t>
            </a:r>
            <a:r>
              <a:rPr lang="en-US" dirty="0" smtClean="0"/>
              <a:t>, J. J., </a:t>
            </a:r>
            <a:r>
              <a:rPr lang="en-US" dirty="0" err="1" smtClean="0"/>
              <a:t>Lapointe</a:t>
            </a:r>
            <a:r>
              <a:rPr lang="en-US" dirty="0" smtClean="0"/>
              <a:t>, N., Samson, J., Morin, G.,</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Th</a:t>
            </a:r>
            <a:r>
              <a:rPr lang="en-US" dirty="0" err="1" smtClean="0"/>
              <a:t>é</a:t>
            </a:r>
            <a:r>
              <a:rPr lang="en-US" sz="1200" kern="1200" baseline="0" dirty="0" err="1" smtClean="0">
                <a:solidFill>
                  <a:schemeClr val="tx1"/>
                </a:solidFill>
                <a:latin typeface="+mn-lt"/>
                <a:ea typeface="+mn-ea"/>
                <a:cs typeface="+mn-cs"/>
              </a:rPr>
              <a:t>riault</a:t>
            </a:r>
            <a:r>
              <a:rPr lang="en-US" sz="1200" kern="1200" baseline="0" dirty="0" smtClean="0">
                <a:solidFill>
                  <a:schemeClr val="tx1"/>
                </a:solidFill>
                <a:latin typeface="+mn-lt"/>
                <a:ea typeface="+mn-ea"/>
                <a:cs typeface="+mn-cs"/>
              </a:rPr>
              <a:t>, J.,</a:t>
            </a:r>
            <a:r>
              <a:rPr lang="en-US" dirty="0" smtClean="0"/>
              <a:t> &amp; </a:t>
            </a:r>
            <a:r>
              <a:rPr lang="en-US" dirty="0" err="1" smtClean="0"/>
              <a:t>Trottier</a:t>
            </a:r>
            <a:r>
              <a:rPr lang="en-US" dirty="0" smtClean="0"/>
              <a:t>, G. (2011) express how risk</a:t>
            </a:r>
            <a:r>
              <a:rPr lang="en-US" baseline="0" dirty="0" smtClean="0"/>
              <a:t> perception changed and tended to become more relative with time and experiences. Those who had a sexual experience without an incident would tend to believe that they could do so again without an incident. Thus, resulting in more unnecessary risk and exposure of others. It is believed that there is a need to prioritize sexual health issues for those whom were born with HIV. The authors also present their findings in a way that make it researchable as it was stated. Based on the issue at hand, it can easily be seen how to go about researching more into the problem. The authors walk you through how they semi-interviewed the participants and had them fill out self-reported questionnaires regarding their relationships and sexual exploits. It can be seen that the research hypothesis related logically to the problem and the discussion. The way that the authors went about collecting the data, getting the information straight from those whom the information is about, was the best logical course of action. Other than observation and self-reported behavior, there is not much other way to obtain the data to prove or disprove the purpose of the article. </a:t>
            </a:r>
            <a:endParaRPr lang="en-US" dirty="0"/>
          </a:p>
        </p:txBody>
      </p:sp>
      <p:sp>
        <p:nvSpPr>
          <p:cNvPr id="4" name="Slide Number Placeholder 3"/>
          <p:cNvSpPr>
            <a:spLocks noGrp="1"/>
          </p:cNvSpPr>
          <p:nvPr>
            <p:ph type="sldNum" sz="quarter" idx="10"/>
          </p:nvPr>
        </p:nvSpPr>
        <p:spPr/>
        <p:txBody>
          <a:bodyPr/>
          <a:lstStyle/>
          <a:p>
            <a:fld id="{7A36020F-5346-4B9E-AB83-E5154962F49B}" type="slidenum">
              <a:rPr lang="en-US" smtClean="0"/>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The variables within</a:t>
            </a:r>
            <a:r>
              <a:rPr lang="en-US" baseline="0" dirty="0" smtClean="0"/>
              <a:t> the article are clearly identified. Not only was a fully comprised list of all of the questions within the interview provided, but all of the questions from the questionnaire and the characteristics of those being questioned were also provided. The variables given, such as the sex and age of the participants, are independent variables. Some of the data obtained is dependant. For example, the answers obtained from the questions in the interview and questionnaire are based on experiences and reactions to those experiences. The reactions are dependant on how the initial experience played out for them. For the most part, the data involved in this study were independent variables. </a:t>
            </a:r>
          </a:p>
          <a:p>
            <a:r>
              <a:rPr lang="en-US" dirty="0" smtClean="0"/>
              <a:t>	While neither operational or conceptual definitions were given, it</a:t>
            </a:r>
            <a:r>
              <a:rPr lang="en-US" baseline="0" dirty="0" smtClean="0"/>
              <a:t> can be inferred that this study was done in an operational manner. Since this is dealing with something that has actually happened, and is not a theory, this is operationally based. There are also intervening variables involved in this study. Or example, if the participant was previously rejected when expressing to their partner that they had HIV, they were fearful to tell their next partner. The participant’s fear of rejection weighed in on </a:t>
            </a:r>
            <a:r>
              <a:rPr lang="en-US" baseline="0" smtClean="0"/>
              <a:t>their decision </a:t>
            </a:r>
            <a:r>
              <a:rPr lang="en-US" baseline="0" dirty="0" smtClean="0"/>
              <a:t>in </a:t>
            </a:r>
            <a:r>
              <a:rPr lang="en-US" baseline="0" smtClean="0"/>
              <a:t>telling future partners. </a:t>
            </a:r>
            <a:endParaRPr lang="en-US" dirty="0"/>
          </a:p>
        </p:txBody>
      </p:sp>
      <p:sp>
        <p:nvSpPr>
          <p:cNvPr id="4" name="Slide Number Placeholder 3"/>
          <p:cNvSpPr>
            <a:spLocks noGrp="1"/>
          </p:cNvSpPr>
          <p:nvPr>
            <p:ph type="sldNum" sz="quarter" idx="10"/>
          </p:nvPr>
        </p:nvSpPr>
        <p:spPr/>
        <p:txBody>
          <a:bodyPr/>
          <a:lstStyle/>
          <a:p>
            <a:fld id="{7A36020F-5346-4B9E-AB83-E5154962F49B}" type="slidenum">
              <a:rPr lang="en-US" smtClean="0"/>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1002B1E-4CF7-4C6E-B365-EA66851D8C03}" type="datetimeFigureOut">
              <a:rPr lang="en-US" smtClean="0"/>
              <a:t>11/2/2012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5D70B7-4A90-4186-8E3B-382F0932C55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002B1E-4CF7-4C6E-B365-EA66851D8C03}" type="datetimeFigureOut">
              <a:rPr lang="en-US" smtClean="0"/>
              <a:t>11/2/2012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5D70B7-4A90-4186-8E3B-382F0932C55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002B1E-4CF7-4C6E-B365-EA66851D8C03}" type="datetimeFigureOut">
              <a:rPr lang="en-US" smtClean="0"/>
              <a:t>11/2/2012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5D70B7-4A90-4186-8E3B-382F0932C55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002B1E-4CF7-4C6E-B365-EA66851D8C03}" type="datetimeFigureOut">
              <a:rPr lang="en-US" smtClean="0"/>
              <a:t>11/2/2012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5D70B7-4A90-4186-8E3B-382F0932C55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1002B1E-4CF7-4C6E-B365-EA66851D8C03}" type="datetimeFigureOut">
              <a:rPr lang="en-US" smtClean="0"/>
              <a:t>11/2/2012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5D70B7-4A90-4186-8E3B-382F0932C55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1002B1E-4CF7-4C6E-B365-EA66851D8C03}" type="datetimeFigureOut">
              <a:rPr lang="en-US" smtClean="0"/>
              <a:t>11/2/2012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5D70B7-4A90-4186-8E3B-382F0932C55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1002B1E-4CF7-4C6E-B365-EA66851D8C03}" type="datetimeFigureOut">
              <a:rPr lang="en-US" smtClean="0"/>
              <a:t>11/2/2012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F5D70B7-4A90-4186-8E3B-382F0932C55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1002B1E-4CF7-4C6E-B365-EA66851D8C03}" type="datetimeFigureOut">
              <a:rPr lang="en-US" smtClean="0"/>
              <a:t>11/2/2012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F5D70B7-4A90-4186-8E3B-382F0932C55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02B1E-4CF7-4C6E-B365-EA66851D8C03}" type="datetimeFigureOut">
              <a:rPr lang="en-US" smtClean="0"/>
              <a:t>11/2/2012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F5D70B7-4A90-4186-8E3B-382F0932C55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002B1E-4CF7-4C6E-B365-EA66851D8C03}" type="datetimeFigureOut">
              <a:rPr lang="en-US" smtClean="0"/>
              <a:t>11/2/2012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5D70B7-4A90-4186-8E3B-382F0932C55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002B1E-4CF7-4C6E-B365-EA66851D8C03}" type="datetimeFigureOut">
              <a:rPr lang="en-US" smtClean="0"/>
              <a:t>11/2/2012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5D70B7-4A90-4186-8E3B-382F0932C55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002B1E-4CF7-4C6E-B365-EA66851D8C03}" type="datetimeFigureOut">
              <a:rPr lang="en-US" smtClean="0"/>
              <a:t>11/2/2012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5D70B7-4A90-4186-8E3B-382F0932C55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Review of the Literature</a:t>
            </a:r>
            <a:endParaRPr lang="en-US" dirty="0"/>
          </a:p>
        </p:txBody>
      </p:sp>
      <p:sp>
        <p:nvSpPr>
          <p:cNvPr id="5" name="Content Placeholder 4"/>
          <p:cNvSpPr>
            <a:spLocks noGrp="1"/>
          </p:cNvSpPr>
          <p:nvPr>
            <p:ph idx="1"/>
          </p:nvPr>
        </p:nvSpPr>
        <p:spPr/>
        <p:txBody>
          <a:bodyPr/>
          <a:lstStyle/>
          <a:p>
            <a:pPr>
              <a:lnSpc>
                <a:spcPct val="200000"/>
              </a:lnSpc>
            </a:pPr>
            <a:r>
              <a:rPr lang="en-US" dirty="0" smtClean="0"/>
              <a:t>Appropriate, thorough, and organized</a:t>
            </a:r>
          </a:p>
          <a:p>
            <a:pPr>
              <a:lnSpc>
                <a:spcPct val="200000"/>
              </a:lnSpc>
            </a:pPr>
            <a:r>
              <a:rPr lang="en-US" dirty="0" smtClean="0"/>
              <a:t>Current research included</a:t>
            </a:r>
          </a:p>
          <a:p>
            <a:pPr>
              <a:lnSpc>
                <a:spcPct val="200000"/>
              </a:lnSpc>
            </a:pPr>
            <a:r>
              <a:rPr lang="en-US" dirty="0" smtClean="0"/>
              <a:t>Well critiqued</a:t>
            </a:r>
          </a:p>
          <a:p>
            <a:pPr>
              <a:lnSpc>
                <a:spcPct val="200000"/>
              </a:lnSpc>
            </a:pPr>
            <a:r>
              <a:rPr lang="en-US" dirty="0" smtClean="0"/>
              <a:t>No gaps in the knowledge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Question/Hypothesis</a:t>
            </a:r>
            <a:endParaRPr lang="en-US" dirty="0"/>
          </a:p>
        </p:txBody>
      </p:sp>
      <p:sp>
        <p:nvSpPr>
          <p:cNvPr id="3" name="Content Placeholder 2"/>
          <p:cNvSpPr>
            <a:spLocks noGrp="1"/>
          </p:cNvSpPr>
          <p:nvPr>
            <p:ph idx="1"/>
          </p:nvPr>
        </p:nvSpPr>
        <p:spPr/>
        <p:txBody>
          <a:bodyPr/>
          <a:lstStyle/>
          <a:p>
            <a:pPr>
              <a:lnSpc>
                <a:spcPct val="200000"/>
              </a:lnSpc>
            </a:pPr>
            <a:r>
              <a:rPr lang="en-US" dirty="0" smtClean="0"/>
              <a:t>Clearly stated</a:t>
            </a:r>
          </a:p>
          <a:p>
            <a:pPr>
              <a:lnSpc>
                <a:spcPct val="200000"/>
              </a:lnSpc>
            </a:pPr>
            <a:r>
              <a:rPr lang="en-US" dirty="0" smtClean="0"/>
              <a:t>Researchable</a:t>
            </a:r>
          </a:p>
          <a:p>
            <a:pPr>
              <a:lnSpc>
                <a:spcPct val="200000"/>
              </a:lnSpc>
            </a:pPr>
            <a:r>
              <a:rPr lang="en-US" dirty="0" smtClean="0"/>
              <a:t>Logical</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Variables</a:t>
            </a:r>
            <a:endParaRPr lang="en-US" dirty="0"/>
          </a:p>
        </p:txBody>
      </p:sp>
      <p:sp>
        <p:nvSpPr>
          <p:cNvPr id="3" name="Content Placeholder 2"/>
          <p:cNvSpPr>
            <a:spLocks noGrp="1"/>
          </p:cNvSpPr>
          <p:nvPr>
            <p:ph idx="1"/>
          </p:nvPr>
        </p:nvSpPr>
        <p:spPr/>
        <p:txBody>
          <a:bodyPr/>
          <a:lstStyle/>
          <a:p>
            <a:pPr>
              <a:lnSpc>
                <a:spcPct val="200000"/>
              </a:lnSpc>
            </a:pPr>
            <a:r>
              <a:rPr lang="en-US" dirty="0" smtClean="0"/>
              <a:t>Clearly identified</a:t>
            </a:r>
          </a:p>
          <a:p>
            <a:pPr>
              <a:lnSpc>
                <a:spcPct val="200000"/>
              </a:lnSpc>
            </a:pPr>
            <a:r>
              <a:rPr lang="en-US" dirty="0" smtClean="0"/>
              <a:t>Independent, some dependant</a:t>
            </a:r>
          </a:p>
          <a:p>
            <a:pPr>
              <a:lnSpc>
                <a:spcPct val="200000"/>
              </a:lnSpc>
            </a:pPr>
            <a:r>
              <a:rPr lang="en-US" dirty="0" smtClean="0"/>
              <a:t>Inferred operational</a:t>
            </a:r>
          </a:p>
          <a:p>
            <a:pPr>
              <a:lnSpc>
                <a:spcPct val="200000"/>
              </a:lnSpc>
            </a:pPr>
            <a:r>
              <a:rPr lang="en-US" dirty="0" smtClean="0"/>
              <a:t>Intervening variables</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122</TotalTime>
  <Words>491</Words>
  <Application>Microsoft Office PowerPoint</Application>
  <PresentationFormat>On-screen Show (4:3)</PresentationFormat>
  <Paragraphs>21</Paragraphs>
  <Slides>3</Slides>
  <Notes>3</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Review of the Literature</vt:lpstr>
      <vt:lpstr>Research Question/Hypothesis</vt:lpstr>
      <vt:lpstr>Variables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Review of the Literature</dc:title>
  <dc:creator>Gentry D. Scott</dc:creator>
  <cp:lastModifiedBy>Gentry D. Scott</cp:lastModifiedBy>
  <cp:revision>21</cp:revision>
  <dcterms:created xsi:type="dcterms:W3CDTF">2012-11-02T23:27:37Z</dcterms:created>
  <dcterms:modified xsi:type="dcterms:W3CDTF">2012-11-03T01:30:16Z</dcterms:modified>
</cp:coreProperties>
</file>