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078" autoAdjust="0"/>
  </p:normalViewPr>
  <p:slideViewPr>
    <p:cSldViewPr>
      <p:cViewPr varScale="1">
        <p:scale>
          <a:sx n="58" d="100"/>
          <a:sy n="58" d="100"/>
        </p:scale>
        <p:origin x="-171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31338C-2FAC-4C88-BC31-5556184BA85B}" type="datetimeFigureOut">
              <a:rPr lang="en-US" smtClean="0"/>
              <a:pPr/>
              <a:t>11/1/2012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ED0CD5-8D19-4F6E-A9BE-7AE554CA1A0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has been little research done</a:t>
            </a:r>
            <a:r>
              <a:rPr lang="en-US" baseline="0" dirty="0" smtClean="0"/>
              <a:t> in the past on romantic relationships and sexual activities in the youth who have </a:t>
            </a:r>
            <a:r>
              <a:rPr lang="en-US" baseline="0" dirty="0" err="1" smtClean="0"/>
              <a:t>perinatally</a:t>
            </a:r>
            <a:r>
              <a:rPr lang="en-US" baseline="0" dirty="0" smtClean="0"/>
              <a:t> acquired HIV. The first generation of these survivors is now reaching the adolescent age. Not only are there many health issues with HIV, but there are also developmental issues that these adolescents must deal with. The article reviewed discusses the types of sexual activities that youth who have </a:t>
            </a:r>
            <a:r>
              <a:rPr lang="en-US" baseline="0" dirty="0" err="1" smtClean="0"/>
              <a:t>perinatally</a:t>
            </a:r>
            <a:r>
              <a:rPr lang="en-US" baseline="0" dirty="0" smtClean="0"/>
              <a:t> acquired HIV participate in as well as the risk management of transmission and whether or not this information is disclosed with their partner(s). Eighteen adolescents with the age range of 13-22 participated in this study. Most admitted to having participated in non-penetrative sexual activities. Ten of the participants reported having had vaginal intercourse, and three of the eighteen participants reported having had anal intercourse. The average age that these participants began involving themselves in these activities are age fourteen for girls and age fifteen for boys. It was determined that these youth have many emotional issues when it comes to the topic of disclosing this information with their partners. One fear that causes these emotional issues is the fear of rejection once the information is disclosed. The evidence of this study related to the high number of participants who have reported taking risks proves the importance of prioritizing education youth with </a:t>
            </a:r>
            <a:r>
              <a:rPr lang="en-US" baseline="0" dirty="0" err="1" smtClean="0"/>
              <a:t>perinatlly</a:t>
            </a:r>
            <a:r>
              <a:rPr lang="en-US" baseline="0" dirty="0" smtClean="0"/>
              <a:t> acquired HIV. (</a:t>
            </a:r>
            <a:r>
              <a:rPr lang="en-US" baseline="0" dirty="0" err="1" smtClean="0"/>
              <a:t>Fernet</a:t>
            </a:r>
            <a:r>
              <a:rPr lang="en-US" baseline="0" dirty="0" smtClean="0"/>
              <a:t>, et al, 2011, p. 393). </a:t>
            </a:r>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summary</a:t>
            </a:r>
            <a:r>
              <a:rPr lang="en-US" baseline="0" dirty="0" smtClean="0"/>
              <a:t> begins to explain the statistics that were obtained based on the types of sexual activities that teens with </a:t>
            </a:r>
            <a:r>
              <a:rPr lang="en-US" baseline="0" dirty="0" err="1" smtClean="0"/>
              <a:t>perinatally</a:t>
            </a:r>
            <a:r>
              <a:rPr lang="en-US" baseline="0" dirty="0" smtClean="0"/>
              <a:t> acquired HIV are involved in as well as the risks that they are taking. This problem is clearly stated in the article and is well explained. The purpose of the article is also clearly stated and is described through the discussion of the problem. The purpose is to discover the “romantic involvement and sexuality; and risk management including the risk of transmission and partner </a:t>
            </a:r>
            <a:r>
              <a:rPr lang="en-US" baseline="0" dirty="0" err="1" smtClean="0"/>
              <a:t>serostatus</a:t>
            </a:r>
            <a:r>
              <a:rPr lang="en-US" baseline="0" dirty="0" smtClean="0"/>
              <a:t> disclosure,” (</a:t>
            </a:r>
            <a:r>
              <a:rPr lang="en-US" baseline="0" dirty="0" err="1" smtClean="0"/>
              <a:t>Fernet</a:t>
            </a:r>
            <a:r>
              <a:rPr lang="en-US" baseline="0" dirty="0" smtClean="0"/>
              <a:t>, et al, 2011, p. 393). This topic is researchable based on the numerous references provided by the authors. </a:t>
            </a:r>
            <a:r>
              <a:rPr lang="en-US" baseline="0" dirty="0" err="1" smtClean="0"/>
              <a:t>Perinatally</a:t>
            </a:r>
            <a:r>
              <a:rPr lang="en-US" baseline="0" dirty="0" smtClean="0"/>
              <a:t> acquired HIV is also a very important topic to nursing because of all of the health related issues. The education needed for this youth is another important factor that nurses should involve themselves with if ever caring for youth with </a:t>
            </a:r>
            <a:r>
              <a:rPr lang="en-US" baseline="0" dirty="0" err="1" smtClean="0"/>
              <a:t>perinatally</a:t>
            </a:r>
            <a:r>
              <a:rPr lang="en-US" baseline="0" dirty="0" smtClean="0"/>
              <a:t> acquired HIV. </a:t>
            </a:r>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study of </a:t>
            </a:r>
            <a:r>
              <a:rPr lang="en-US" dirty="0" err="1" smtClean="0"/>
              <a:t>perinatally</a:t>
            </a:r>
            <a:r>
              <a:rPr lang="en-US" baseline="0" dirty="0" smtClean="0"/>
              <a:t> acquired HIV in youth is not based on a framework and the framework is not clearly stated within the article. The framework within a study is often times the most difficult to identify. However, it can be determined that the framework is based on researching “(1) romantic involvement and sexuality; and (2) risk management including the risk of HIV transmission and partner </a:t>
            </a:r>
            <a:r>
              <a:rPr lang="en-US" baseline="0" dirty="0" err="1" smtClean="0"/>
              <a:t>serostatus</a:t>
            </a:r>
            <a:r>
              <a:rPr lang="en-US" baseline="0" dirty="0" smtClean="0"/>
              <a:t> disclosure,” (</a:t>
            </a:r>
            <a:r>
              <a:rPr lang="en-US" baseline="0" dirty="0" err="1" smtClean="0"/>
              <a:t>Fernet</a:t>
            </a:r>
            <a:r>
              <a:rPr lang="en-US" baseline="0" dirty="0" smtClean="0"/>
              <a:t>, et al, 2011, p. 393). This framework does fit the problem because identifying these factors is very important in assessing what kind of education should be addressed in this population as well as the severity of risks for this population. The concepts and risks are also not clearly identified within the article. </a:t>
            </a:r>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86F835-3EFA-4D1F-B16A-086A3D55B0D0}" type="datetimeFigureOut">
              <a:rPr lang="en-US" smtClean="0"/>
              <a:pPr/>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86F835-3EFA-4D1F-B16A-086A3D55B0D0}" type="datetimeFigureOut">
              <a:rPr lang="en-US" smtClean="0"/>
              <a:pPr/>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86F835-3EFA-4D1F-B16A-086A3D55B0D0}" type="datetimeFigureOut">
              <a:rPr lang="en-US" smtClean="0"/>
              <a:pPr/>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86F835-3EFA-4D1F-B16A-086A3D55B0D0}" type="datetimeFigureOut">
              <a:rPr lang="en-US" smtClean="0"/>
              <a:pPr/>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86F835-3EFA-4D1F-B16A-086A3D55B0D0}" type="datetimeFigureOut">
              <a:rPr lang="en-US" smtClean="0"/>
              <a:pPr/>
              <a:t>11/1/2012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86F835-3EFA-4D1F-B16A-086A3D55B0D0}" type="datetimeFigureOut">
              <a:rPr lang="en-US" smtClean="0"/>
              <a:pPr/>
              <a:t>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86F835-3EFA-4D1F-B16A-086A3D55B0D0}" type="datetimeFigureOut">
              <a:rPr lang="en-US" smtClean="0"/>
              <a:pPr/>
              <a:t>11/1/2012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86F835-3EFA-4D1F-B16A-086A3D55B0D0}" type="datetimeFigureOut">
              <a:rPr lang="en-US" smtClean="0"/>
              <a:pPr/>
              <a:t>11/1/2012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6F835-3EFA-4D1F-B16A-086A3D55B0D0}" type="datetimeFigureOut">
              <a:rPr lang="en-US" smtClean="0"/>
              <a:pPr/>
              <a:t>11/1/2012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86F835-3EFA-4D1F-B16A-086A3D55B0D0}" type="datetimeFigureOut">
              <a:rPr lang="en-US" smtClean="0"/>
              <a:pPr/>
              <a:t>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86F835-3EFA-4D1F-B16A-086A3D55B0D0}" type="datetimeFigureOut">
              <a:rPr lang="en-US" smtClean="0"/>
              <a:pPr/>
              <a:t>11/1/2012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6F835-3EFA-4D1F-B16A-086A3D55B0D0}" type="datetimeFigureOut">
              <a:rPr lang="en-US" smtClean="0"/>
              <a:pPr/>
              <a:t>11/1/2012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64CB36-7565-4273-8EE7-4769D8D8D5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mtClean="0"/>
              <a:t>Quantitative </a:t>
            </a:r>
            <a:r>
              <a:rPr lang="en-US" dirty="0"/>
              <a:t>Research Analysis</a:t>
            </a:r>
            <a:br>
              <a:rPr lang="en-US" dirty="0"/>
            </a:br>
            <a:r>
              <a:rPr lang="en-US" dirty="0" smtClean="0"/>
              <a:t>By: Emily Karraker, Amanda Miller, Kelsey Perez, &amp; Gentry Scott</a:t>
            </a:r>
            <a:r>
              <a:rPr lang="en-US" dirty="0"/>
              <a:t/>
            </a:r>
            <a:br>
              <a:rPr lang="en-US" dirty="0"/>
            </a:br>
            <a:endParaRPr lang="en-US" dirty="0"/>
          </a:p>
        </p:txBody>
      </p:sp>
      <p:sp>
        <p:nvSpPr>
          <p:cNvPr id="3" name="Subtitle 2"/>
          <p:cNvSpPr>
            <a:spLocks noGrp="1"/>
          </p:cNvSpPr>
          <p:nvPr>
            <p:ph type="subTitle" idx="1"/>
          </p:nvPr>
        </p:nvSpPr>
        <p:spPr/>
        <p:txBody>
          <a:bodyPr>
            <a:normAutofit/>
          </a:bodyPr>
          <a:lstStyle/>
          <a:p>
            <a:r>
              <a:rPr lang="en-US" dirty="0" smtClean="0"/>
              <a:t>Nursing Research N302</a:t>
            </a:r>
          </a:p>
          <a:p>
            <a:r>
              <a:rPr lang="en-US" dirty="0" smtClean="0"/>
              <a:t>November, 4, 2012</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Romantic relationships and sexual activities in youth with HIV</a:t>
            </a:r>
          </a:p>
          <a:p>
            <a:r>
              <a:rPr lang="en-US" sz="2400" dirty="0" smtClean="0"/>
              <a:t>Risk management involving transmission and disclosure</a:t>
            </a:r>
          </a:p>
          <a:p>
            <a:r>
              <a:rPr lang="en-US" sz="2400" dirty="0" smtClean="0"/>
              <a:t>Eighteen adolescents aged 13-22 from Montreal Canada</a:t>
            </a:r>
          </a:p>
          <a:p>
            <a:pPr lvl="1"/>
            <a:r>
              <a:rPr lang="en-US" sz="2000" dirty="0" smtClean="0"/>
              <a:t>Most participated in non-penetrative activities</a:t>
            </a:r>
          </a:p>
          <a:p>
            <a:pPr lvl="1"/>
            <a:r>
              <a:rPr lang="en-US" sz="2000" dirty="0" smtClean="0"/>
              <a:t>Ten reported having had vaginal intercourse</a:t>
            </a:r>
          </a:p>
          <a:p>
            <a:pPr lvl="1"/>
            <a:r>
              <a:rPr lang="en-US" sz="2000" dirty="0" smtClean="0"/>
              <a:t>Three reported anal intercourse</a:t>
            </a:r>
          </a:p>
          <a:p>
            <a:pPr lvl="1"/>
            <a:r>
              <a:rPr lang="en-US" sz="2000" dirty="0" smtClean="0"/>
              <a:t>Average age for girls-14</a:t>
            </a:r>
          </a:p>
          <a:p>
            <a:pPr lvl="1"/>
            <a:r>
              <a:rPr lang="en-US" sz="2000" dirty="0" smtClean="0"/>
              <a:t>Average age for boys-15</a:t>
            </a:r>
          </a:p>
          <a:p>
            <a:r>
              <a:rPr lang="en-US" sz="2400" dirty="0" smtClean="0"/>
              <a:t>Over half reported taking risks</a:t>
            </a:r>
          </a:p>
          <a:p>
            <a:pPr lvl="1"/>
            <a:r>
              <a:rPr lang="en-US" sz="2000" dirty="0" smtClean="0"/>
              <a:t>Unprotected sex</a:t>
            </a:r>
          </a:p>
          <a:p>
            <a:pPr lvl="1"/>
            <a:r>
              <a:rPr lang="en-US" sz="2000" dirty="0" smtClean="0"/>
              <a:t>Multiple sex partners</a:t>
            </a:r>
          </a:p>
          <a:p>
            <a:r>
              <a:rPr lang="en-US" sz="2400" dirty="0" smtClean="0"/>
              <a:t>Education is needed</a:t>
            </a:r>
            <a:endParaRPr lang="en-US" sz="2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Problem/Purpose</a:t>
            </a:r>
            <a:endParaRPr lang="en-US" dirty="0"/>
          </a:p>
        </p:txBody>
      </p:sp>
      <p:sp>
        <p:nvSpPr>
          <p:cNvPr id="3" name="Content Placeholder 2"/>
          <p:cNvSpPr>
            <a:spLocks noGrp="1"/>
          </p:cNvSpPr>
          <p:nvPr>
            <p:ph idx="1"/>
          </p:nvPr>
        </p:nvSpPr>
        <p:spPr/>
        <p:txBody>
          <a:bodyPr/>
          <a:lstStyle/>
          <a:p>
            <a:r>
              <a:rPr lang="en-US" dirty="0" smtClean="0"/>
              <a:t>Problem-High rate involved in risky sexual activities</a:t>
            </a:r>
          </a:p>
          <a:p>
            <a:r>
              <a:rPr lang="en-US" dirty="0" smtClean="0"/>
              <a:t>Purpose-research the types of sexual activity and risk management</a:t>
            </a:r>
          </a:p>
          <a:p>
            <a:r>
              <a:rPr lang="en-US" dirty="0" smtClean="0"/>
              <a:t>This problem is easily researchable</a:t>
            </a:r>
            <a:endParaRPr lang="en-US" dirty="0"/>
          </a:p>
          <a:p>
            <a:r>
              <a:rPr lang="en-US" dirty="0" smtClean="0"/>
              <a:t>Related to nursing</a:t>
            </a:r>
          </a:p>
          <a:p>
            <a:pPr lvl="1"/>
            <a:r>
              <a:rPr lang="en-US" dirty="0" smtClean="0"/>
              <a:t>HIV is a significant problem in the healthcare field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This study is not based on a framework</a:t>
            </a:r>
          </a:p>
          <a:p>
            <a:r>
              <a:rPr lang="en-US" dirty="0" smtClean="0"/>
              <a:t>The framework is not clearly stated</a:t>
            </a:r>
          </a:p>
          <a:p>
            <a:r>
              <a:rPr lang="en-US" dirty="0" smtClean="0"/>
              <a:t>Concepts and relationships are not identified</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681</Words>
  <Application>Microsoft Office PowerPoint</Application>
  <PresentationFormat>On-screen Show (4:3)</PresentationFormat>
  <Paragraphs>32</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Quantitative Research Analysis By: Emily Karraker, Amanda Miller, Kelsey Perez, &amp; Gentry Scott </vt:lpstr>
      <vt:lpstr>Summary</vt:lpstr>
      <vt:lpstr>Problem/Purpose</vt:lpstr>
      <vt:lpstr>Conceptual Framework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Analysis By: Emily Karraker, Amanda Miller, Kelsey Perez, &amp; Gentry Scott</dc:title>
  <dc:creator>Emily Karraker</dc:creator>
  <cp:lastModifiedBy>Emily Karraker</cp:lastModifiedBy>
  <cp:revision>4</cp:revision>
  <dcterms:created xsi:type="dcterms:W3CDTF">2012-11-01T23:47:20Z</dcterms:created>
  <dcterms:modified xsi:type="dcterms:W3CDTF">2012-11-02T02:16:50Z</dcterms:modified>
</cp:coreProperties>
</file>