
<file path=[Content_Types].xml><?xml version="1.0" encoding="utf-8"?>
<Types xmlns="http://schemas.openxmlformats.org/package/2006/content-types">
  <Override PartName="/docProps/core.xml" ContentType="application/vnd.openxmlformats-package.core-properties+xml"/>
  <Default Extension="rels" ContentType="application/vnd.openxmlformats-package.relationships+xml"/>
  <Override PartName="/ppt/slideLayouts/slideLayout6.xml" ContentType="application/vnd.openxmlformats-officedocument.presentationml.slideLayout+xml"/>
  <Override PartName="/ppt/notesSlides/notesSlide2.xml" ContentType="application/vnd.openxmlformats-officedocument.presentationml.notesSlide+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theme/theme2.xml" ContentType="application/vnd.openxmlformats-officedocument.theme+xml"/>
  <Override PartName="/ppt/viewProps.xml" ContentType="application/vnd.openxmlformats-officedocument.presentationml.viewProps+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2.xml" ContentType="application/vnd.openxmlformats-officedocument.presentationml.slideLayout+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75" d="100"/>
          <a:sy n="75" d="100"/>
        </p:scale>
        <p:origin x="-1304" y="-96"/>
      </p:cViewPr>
      <p:guideLst>
        <p:guide orient="horz" pos="2160"/>
        <p:guide pos="2880"/>
      </p:guideLst>
    </p:cSldViewPr>
  </p:slideViewPr>
  <p:notesTextViewPr>
    <p:cViewPr>
      <p:scale>
        <a:sx n="100" d="100"/>
        <a:sy n="100" d="100"/>
      </p:scale>
      <p:origin x="0" y="496"/>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48F5C0-7938-F14B-ADB9-6BC94BB35DB9}" type="datetimeFigureOut">
              <a:rPr lang="en-US" smtClean="0"/>
              <a:t>10/31/12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81020D-2604-944C-B267-391A408A986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research</a:t>
            </a:r>
            <a:r>
              <a:rPr lang="en-US" baseline="0" dirty="0" smtClean="0"/>
              <a:t> was clearly stated in the paper under the title of “Aim of Study”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Broeckaet</a:t>
            </a:r>
            <a:r>
              <a:rPr lang="en-US" sz="1200" kern="1200" dirty="0" smtClean="0">
                <a:solidFill>
                  <a:schemeClr val="tx1"/>
                </a:solidFill>
                <a:latin typeface="+mn-lt"/>
                <a:ea typeface="+mn-ea"/>
                <a:cs typeface="+mn-cs"/>
              </a:rPr>
              <a:t> , 2012).</a:t>
            </a:r>
            <a:r>
              <a:rPr lang="en-US" baseline="0" dirty="0" smtClean="0"/>
              <a:t> The study’s aim was to assess view points of nurses in regard to palliative sedation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Broeckaet</a:t>
            </a:r>
            <a:r>
              <a:rPr lang="en-US" sz="1200" kern="1200" dirty="0" smtClean="0">
                <a:solidFill>
                  <a:schemeClr val="tx1"/>
                </a:solidFill>
                <a:latin typeface="+mn-lt"/>
                <a:ea typeface="+mn-ea"/>
                <a:cs typeface="+mn-cs"/>
              </a:rPr>
              <a:t> , 2012).</a:t>
            </a:r>
            <a:r>
              <a:rPr lang="en-US" baseline="0" dirty="0" smtClean="0"/>
              <a:t> The study took into consideration demographics such as religion and world view and how they impacted the view of palliative sedation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Broeckaet</a:t>
            </a:r>
            <a:r>
              <a:rPr lang="en-US" sz="1200" kern="1200" dirty="0" smtClean="0">
                <a:solidFill>
                  <a:schemeClr val="tx1"/>
                </a:solidFill>
                <a:latin typeface="+mn-lt"/>
                <a:ea typeface="+mn-ea"/>
                <a:cs typeface="+mn-cs"/>
              </a:rPr>
              <a:t> , 2012).</a:t>
            </a:r>
            <a:r>
              <a:rPr lang="en-US" baseline="0" dirty="0" smtClean="0"/>
              <a:t> The question was clearly researchable with the focus on palliative nurses due to the likely hood of them being confronted with the topic of palliative sedation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Broeckaet</a:t>
            </a:r>
            <a:r>
              <a:rPr lang="en-US" sz="1200" kern="1200" dirty="0" smtClean="0">
                <a:solidFill>
                  <a:schemeClr val="tx1"/>
                </a:solidFill>
                <a:latin typeface="+mn-lt"/>
                <a:ea typeface="+mn-ea"/>
                <a:cs typeface="+mn-cs"/>
              </a:rPr>
              <a:t> , 2012).</a:t>
            </a:r>
            <a:r>
              <a:rPr lang="en-US" baseline="0" dirty="0" smtClean="0"/>
              <a:t> The  topic that was researched at and was relatable to the other aspects of the paper including: the discussion, the review of literature, and the problem.  </a:t>
            </a:r>
          </a:p>
          <a:p>
            <a:r>
              <a:rPr lang="en-US" baseline="0" dirty="0" smtClean="0"/>
              <a:t>The variables of the study were clearly defined, although conceptual and operational definitions were not present.  The independent variables, which are variables that explain the outcome of interest include age, religion, and gender </a:t>
            </a:r>
            <a:r>
              <a:rPr lang="en-US" sz="1200" kern="1200" dirty="0" smtClean="0">
                <a:solidFill>
                  <a:schemeClr val="tx1"/>
                </a:solidFill>
                <a:latin typeface="+mn-lt"/>
                <a:ea typeface="+mn-ea"/>
                <a:cs typeface="+mn-cs"/>
              </a:rPr>
              <a:t>(Rebar,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McCabe &amp;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2011).</a:t>
            </a:r>
            <a:r>
              <a:rPr lang="en-US" baseline="0" dirty="0" smtClean="0"/>
              <a:t> The dependent variables of the study includes participants world view and amount of experience with palliative care </a:t>
            </a:r>
            <a:r>
              <a:rPr lang="en-US" sz="1200" kern="1200" dirty="0" smtClean="0">
                <a:solidFill>
                  <a:schemeClr val="tx1"/>
                </a:solidFill>
                <a:latin typeface="+mn-lt"/>
                <a:ea typeface="+mn-ea"/>
                <a:cs typeface="+mn-cs"/>
              </a:rPr>
              <a:t>(Rebar,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McCabe &amp;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2011)</a:t>
            </a:r>
            <a:r>
              <a:rPr lang="en-US" baseline="0" dirty="0" smtClean="0"/>
              <a:t> The extraneous factor was not clearly defined but could be inferred since the sample of nurses selected to participate were not random and where chosen based upon previous experience </a:t>
            </a:r>
            <a:r>
              <a:rPr lang="en-US" sz="1200" kern="1200" dirty="0" smtClean="0">
                <a:solidFill>
                  <a:schemeClr val="tx1"/>
                </a:solidFill>
                <a:latin typeface="+mn-lt"/>
                <a:ea typeface="+mn-ea"/>
                <a:cs typeface="+mn-cs"/>
              </a:rPr>
              <a:t>(Rebar,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McCabe &amp;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2011). </a:t>
            </a:r>
            <a:endParaRPr lang="en-US" dirty="0"/>
          </a:p>
        </p:txBody>
      </p:sp>
      <p:sp>
        <p:nvSpPr>
          <p:cNvPr id="4" name="Slide Number Placeholder 3"/>
          <p:cNvSpPr>
            <a:spLocks noGrp="1"/>
          </p:cNvSpPr>
          <p:nvPr>
            <p:ph type="sldNum" sz="quarter" idx="10"/>
          </p:nvPr>
        </p:nvSpPr>
        <p:spPr/>
        <p:txBody>
          <a:bodyPr/>
          <a:lstStyle/>
          <a:p>
            <a:fld id="{8381020D-2604-944C-B267-391A408A9862}"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review of literature</a:t>
            </a:r>
            <a:r>
              <a:rPr lang="en-US" baseline="0" dirty="0" smtClean="0"/>
              <a:t> could be found under the introduction heading and throughout the paper.  The review of literature was appropriate and organized.  The review of literature also established the need of this study as well as other studies and where they lacked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Broeckaet</a:t>
            </a:r>
            <a:r>
              <a:rPr lang="en-US" sz="1200" kern="1200" dirty="0" smtClean="0">
                <a:solidFill>
                  <a:schemeClr val="tx1"/>
                </a:solidFill>
                <a:latin typeface="+mn-lt"/>
                <a:ea typeface="+mn-ea"/>
                <a:cs typeface="+mn-cs"/>
              </a:rPr>
              <a:t> , 2012).</a:t>
            </a:r>
            <a:r>
              <a:rPr lang="en-US" baseline="0" dirty="0" smtClean="0"/>
              <a:t> The review of literature expressed the fact that many previous studies that were related to palliative care/sedation views lacked knowledge regarding palliative sedation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Broeckaet</a:t>
            </a:r>
            <a:r>
              <a:rPr lang="en-US" sz="1200" kern="1200" dirty="0" smtClean="0">
                <a:solidFill>
                  <a:schemeClr val="tx1"/>
                </a:solidFill>
                <a:latin typeface="+mn-lt"/>
                <a:ea typeface="+mn-ea"/>
                <a:cs typeface="+mn-cs"/>
              </a:rPr>
              <a:t> , 2012).</a:t>
            </a:r>
            <a:r>
              <a:rPr lang="en-US" baseline="0" dirty="0" smtClean="0"/>
              <a:t>  These critiques allowed the reader to understand gaps and could relate them to the methodology behind the research and the way it was conducted.    The review of literature stated many variables which included the current research at hand.  The research articles that were referenced were current and relevant to to study and research question.  The review of literature also provided an array of articles which could be used as a reliable base with this research and the research question at hand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Van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Broeckaet</a:t>
            </a:r>
            <a:r>
              <a:rPr lang="en-US" sz="1200" kern="1200" dirty="0" smtClean="0">
                <a:solidFill>
                  <a:schemeClr val="tx1"/>
                </a:solidFill>
                <a:latin typeface="+mn-lt"/>
                <a:ea typeface="+mn-ea"/>
                <a:cs typeface="+mn-cs"/>
              </a:rPr>
              <a:t> , 2012).</a:t>
            </a:r>
            <a:r>
              <a:rPr lang="en-US" baseline="0" dirty="0" smtClean="0"/>
              <a:t>  These many articles provided a bridge to any gaps that were present in the review of literature.    </a:t>
            </a:r>
            <a:endParaRPr lang="en-US" dirty="0"/>
          </a:p>
        </p:txBody>
      </p:sp>
      <p:sp>
        <p:nvSpPr>
          <p:cNvPr id="4" name="Slide Number Placeholder 3"/>
          <p:cNvSpPr>
            <a:spLocks noGrp="1"/>
          </p:cNvSpPr>
          <p:nvPr>
            <p:ph type="sldNum" sz="quarter" idx="10"/>
          </p:nvPr>
        </p:nvSpPr>
        <p:spPr/>
        <p:txBody>
          <a:bodyPr/>
          <a:lstStyle/>
          <a:p>
            <a:fld id="{8381020D-2604-944C-B267-391A408A9862}"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B30B7C-F988-8245-9793-1E7EE1D0110D}" type="datetimeFigureOut">
              <a:rPr lang="en-US" smtClean="0"/>
              <a:t>10/31/12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BB775-1596-BD40-A9A9-8A6662C5398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B30B7C-F988-8245-9793-1E7EE1D0110D}" type="datetimeFigureOut">
              <a:rPr lang="en-US" smtClean="0"/>
              <a:t>10/31/12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BB775-1596-BD40-A9A9-8A6662C5398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B30B7C-F988-8245-9793-1E7EE1D0110D}" type="datetimeFigureOut">
              <a:rPr lang="en-US" smtClean="0"/>
              <a:t>10/31/12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BB775-1596-BD40-A9A9-8A6662C5398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B30B7C-F988-8245-9793-1E7EE1D0110D}" type="datetimeFigureOut">
              <a:rPr lang="en-US" smtClean="0"/>
              <a:t>10/31/12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BB775-1596-BD40-A9A9-8A6662C5398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B30B7C-F988-8245-9793-1E7EE1D0110D}" type="datetimeFigureOut">
              <a:rPr lang="en-US" smtClean="0"/>
              <a:t>10/31/12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BB775-1596-BD40-A9A9-8A6662C5398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B30B7C-F988-8245-9793-1E7EE1D0110D}" type="datetimeFigureOut">
              <a:rPr lang="en-US" smtClean="0"/>
              <a:t>10/31/12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9BB775-1596-BD40-A9A9-8A6662C5398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B30B7C-F988-8245-9793-1E7EE1D0110D}" type="datetimeFigureOut">
              <a:rPr lang="en-US" smtClean="0"/>
              <a:t>10/31/12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9BB775-1596-BD40-A9A9-8A6662C5398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B30B7C-F988-8245-9793-1E7EE1D0110D}" type="datetimeFigureOut">
              <a:rPr lang="en-US" smtClean="0"/>
              <a:t>10/31/12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9BB775-1596-BD40-A9A9-8A6662C5398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B30B7C-F988-8245-9793-1E7EE1D0110D}" type="datetimeFigureOut">
              <a:rPr lang="en-US" smtClean="0"/>
              <a:t>10/31/12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9BB775-1596-BD40-A9A9-8A6662C5398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B30B7C-F988-8245-9793-1E7EE1D0110D}" type="datetimeFigureOut">
              <a:rPr lang="en-US" smtClean="0"/>
              <a:t>10/31/12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9BB775-1596-BD40-A9A9-8A6662C5398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B30B7C-F988-8245-9793-1E7EE1D0110D}" type="datetimeFigureOut">
              <a:rPr lang="en-US" smtClean="0"/>
              <a:t>10/31/12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9BB775-1596-BD40-A9A9-8A6662C5398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B30B7C-F988-8245-9793-1E7EE1D0110D}" type="datetimeFigureOut">
              <a:rPr lang="en-US" smtClean="0"/>
              <a:t>10/31/12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9BB775-1596-BD40-A9A9-8A6662C5398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Palliative Care Research  </a:t>
            </a:r>
            <a:endParaRPr lang="en-US" dirty="0"/>
          </a:p>
        </p:txBody>
      </p:sp>
      <p:sp>
        <p:nvSpPr>
          <p:cNvPr id="5" name="Text Placeholder 4"/>
          <p:cNvSpPr>
            <a:spLocks noGrp="1"/>
          </p:cNvSpPr>
          <p:nvPr>
            <p:ph type="body" idx="1"/>
          </p:nvPr>
        </p:nvSpPr>
        <p:spPr/>
        <p:txBody>
          <a:bodyPr/>
          <a:lstStyle/>
          <a:p>
            <a:r>
              <a:rPr lang="en-US" dirty="0" smtClean="0"/>
              <a:t>Research question</a:t>
            </a:r>
            <a:endParaRPr lang="en-US" dirty="0"/>
          </a:p>
        </p:txBody>
      </p:sp>
      <p:sp>
        <p:nvSpPr>
          <p:cNvPr id="6" name="Content Placeholder 5"/>
          <p:cNvSpPr>
            <a:spLocks noGrp="1"/>
          </p:cNvSpPr>
          <p:nvPr>
            <p:ph sz="half" idx="2"/>
          </p:nvPr>
        </p:nvSpPr>
        <p:spPr/>
        <p:txBody>
          <a:bodyPr/>
          <a:lstStyle/>
          <a:p>
            <a:r>
              <a:rPr lang="en-US" dirty="0" smtClean="0"/>
              <a:t>Clearly stated </a:t>
            </a:r>
          </a:p>
          <a:p>
            <a:r>
              <a:rPr lang="en-US" dirty="0" smtClean="0"/>
              <a:t>Purpose and need presented </a:t>
            </a:r>
          </a:p>
          <a:p>
            <a:r>
              <a:rPr lang="en-US" dirty="0" smtClean="0"/>
              <a:t>Relation to study and other aspects of the research</a:t>
            </a:r>
            <a:endParaRPr lang="en-US" dirty="0"/>
          </a:p>
        </p:txBody>
      </p:sp>
      <p:sp>
        <p:nvSpPr>
          <p:cNvPr id="7" name="Text Placeholder 6"/>
          <p:cNvSpPr>
            <a:spLocks noGrp="1"/>
          </p:cNvSpPr>
          <p:nvPr>
            <p:ph type="body" sz="quarter" idx="3"/>
          </p:nvPr>
        </p:nvSpPr>
        <p:spPr/>
        <p:txBody>
          <a:bodyPr/>
          <a:lstStyle/>
          <a:p>
            <a:r>
              <a:rPr lang="en-US" dirty="0" smtClean="0"/>
              <a:t>Variables</a:t>
            </a:r>
            <a:endParaRPr lang="en-US" dirty="0"/>
          </a:p>
        </p:txBody>
      </p:sp>
      <p:sp>
        <p:nvSpPr>
          <p:cNvPr id="8" name="Content Placeholder 7"/>
          <p:cNvSpPr>
            <a:spLocks noGrp="1"/>
          </p:cNvSpPr>
          <p:nvPr>
            <p:ph sz="quarter" idx="4"/>
          </p:nvPr>
        </p:nvSpPr>
        <p:spPr/>
        <p:txBody>
          <a:bodyPr/>
          <a:lstStyle/>
          <a:p>
            <a:r>
              <a:rPr lang="en-US" dirty="0" smtClean="0"/>
              <a:t>Clearly defined</a:t>
            </a:r>
          </a:p>
          <a:p>
            <a:r>
              <a:rPr lang="en-US" dirty="0" smtClean="0"/>
              <a:t>Independent: Age, Gender, religion</a:t>
            </a:r>
          </a:p>
          <a:p>
            <a:r>
              <a:rPr lang="en-US" dirty="0" smtClean="0"/>
              <a:t>Dependent:  world view and amount of experience with palliative care</a:t>
            </a:r>
          </a:p>
          <a:p>
            <a:r>
              <a:rPr lang="en-US" dirty="0" smtClean="0"/>
              <a:t>Extraneous: Sample  of nurses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Literature </a:t>
            </a:r>
            <a:endParaRPr lang="en-US" dirty="0"/>
          </a:p>
        </p:txBody>
      </p:sp>
      <p:sp>
        <p:nvSpPr>
          <p:cNvPr id="3" name="Content Placeholder 2"/>
          <p:cNvSpPr>
            <a:spLocks noGrp="1"/>
          </p:cNvSpPr>
          <p:nvPr>
            <p:ph idx="1"/>
          </p:nvPr>
        </p:nvSpPr>
        <p:spPr/>
        <p:txBody>
          <a:bodyPr/>
          <a:lstStyle/>
          <a:p>
            <a:r>
              <a:rPr lang="en-US" dirty="0" smtClean="0"/>
              <a:t>Recognized the  need and lack of agreement</a:t>
            </a:r>
          </a:p>
          <a:p>
            <a:r>
              <a:rPr lang="en-US" dirty="0" smtClean="0"/>
              <a:t>Previous studies </a:t>
            </a:r>
          </a:p>
          <a:p>
            <a:r>
              <a:rPr lang="en-US" dirty="0" smtClean="0"/>
              <a:t>Discusses why this research is important</a:t>
            </a:r>
          </a:p>
          <a:p>
            <a:r>
              <a:rPr lang="en-US" dirty="0" smtClean="0"/>
              <a:t>Pros/Cons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79</TotalTime>
  <Words>574</Words>
  <Application>Microsoft Macintosh PowerPoint</Application>
  <PresentationFormat>On-screen Show (4:3)</PresentationFormat>
  <Paragraphs>20</Paragraphs>
  <Slides>2</Slides>
  <Notes>2</Notes>
  <HiddenSlides>0</HiddenSlides>
  <MMClips>0</MMClips>
  <ScaleCrop>false</ScaleCrop>
  <HeadingPairs>
    <vt:vector size="4" baseType="variant">
      <vt:variant>
        <vt:lpstr>Design Template</vt:lpstr>
      </vt:variant>
      <vt:variant>
        <vt:i4>1</vt:i4>
      </vt:variant>
      <vt:variant>
        <vt:lpstr>Slide Titles</vt:lpstr>
      </vt:variant>
      <vt:variant>
        <vt:i4>2</vt:i4>
      </vt:variant>
    </vt:vector>
  </HeadingPairs>
  <TitlesOfParts>
    <vt:vector size="3" baseType="lpstr">
      <vt:lpstr>Office Theme</vt:lpstr>
      <vt:lpstr>Palliative Care Research  </vt:lpstr>
      <vt:lpstr>Review of Literature </vt:lpstr>
    </vt:vector>
  </TitlesOfParts>
  <Company>Charsie Ann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Palliative Care Research  </dc:title>
  <dc:creator>Charsie  Haygood</dc:creator>
  <cp:lastModifiedBy>Charsie  Haygood</cp:lastModifiedBy>
  <cp:revision>3</cp:revision>
  <dcterms:created xsi:type="dcterms:W3CDTF">2012-10-31T21:15:54Z</dcterms:created>
  <dcterms:modified xsi:type="dcterms:W3CDTF">2012-10-31T22:35:02Z</dcterms:modified>
</cp:coreProperties>
</file>