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143" autoAdjust="0"/>
  </p:normalViewPr>
  <p:slideViewPr>
    <p:cSldViewPr>
      <p:cViewPr varScale="1">
        <p:scale>
          <a:sx n="73" d="100"/>
          <a:sy n="73" d="100"/>
        </p:scale>
        <p:origin x="-147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12AB65-7C19-4257-9966-87CF80739602}" type="datetimeFigureOut">
              <a:rPr lang="en-US" smtClean="0"/>
              <a:t>7/18/2012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DCDA6E-08C9-45B5-949F-AFA40D4A6C7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School nurses were followed for an entire school year to determine which type of student population was most likely to use their services. The</a:t>
            </a:r>
            <a:r>
              <a:rPr lang="en-US" baseline="0" dirty="0" smtClean="0"/>
              <a:t> s</a:t>
            </a:r>
            <a:r>
              <a:rPr lang="en-US" dirty="0" smtClean="0"/>
              <a:t>tudy wished to determine whether race, ethnicity, or poverty level had a direct relationship on school nurse visits.  School nurses have traditionally been used to reduce the number of student absences while also advocating</a:t>
            </a:r>
            <a:r>
              <a:rPr lang="en-US" baseline="0" dirty="0" smtClean="0"/>
              <a:t> to promote the students’ readiness to learn. However, their roles are now increasing to include things such as “screening, referral, health education, case management services, and direct clinical care for chronic and acute conditions” (Fleming, 2011, p.309).</a:t>
            </a:r>
            <a:endParaRPr lang="en-US" b="0" dirty="0" smtClean="0"/>
          </a:p>
          <a:p>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problem addressed in this study is that</a:t>
            </a:r>
            <a:r>
              <a:rPr lang="en-US" baseline="0" dirty="0" smtClean="0"/>
              <a:t> populations of color traditionally experience more health problems than white students. </a:t>
            </a:r>
            <a:r>
              <a:rPr lang="en-US" dirty="0" smtClean="0"/>
              <a:t>“School nurses serve as gatekeepers who have the means to assess, treat, and refer poor and ethnic</a:t>
            </a:r>
            <a:r>
              <a:rPr lang="en-US" baseline="0" dirty="0" smtClean="0"/>
              <a:t> minority children whose numbers are growing, they are potentially important mediators for reducing health disparities between white populations and populations of color” (Fleming, 2011, p.309). Therefore, the purpose of this study was to</a:t>
            </a:r>
          </a:p>
          <a:p>
            <a:r>
              <a:rPr lang="en-US" baseline="0" dirty="0" smtClean="0"/>
              <a:t> collect data that would reveal factors that contributed to the students’ use of the school nurse. (Fleming, 2011). </a:t>
            </a:r>
            <a:endParaRPr lang="en-US" dirty="0"/>
          </a:p>
        </p:txBody>
      </p:sp>
      <p:sp>
        <p:nvSpPr>
          <p:cNvPr id="4" name="Slide Number Placeholder 3"/>
          <p:cNvSpPr>
            <a:spLocks noGrp="1"/>
          </p:cNvSpPr>
          <p:nvPr>
            <p:ph type="sldNum" sz="quarter" idx="10"/>
          </p:nvPr>
        </p:nvSpPr>
        <p:spPr/>
        <p:txBody>
          <a:bodyPr/>
          <a:lstStyle/>
          <a:p>
            <a:fld id="{8FDCDA6E-08C9-45B5-949F-AFA40D4A6C7E}"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F59E68-DD71-4A52-985F-E63F1B99F70B}" type="datetimeFigureOut">
              <a:rPr lang="en-US" smtClean="0"/>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E0F79-8B3B-4E26-8F23-AD5736C77D4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F59E68-DD71-4A52-985F-E63F1B99F70B}" type="datetimeFigureOut">
              <a:rPr lang="en-US" smtClean="0"/>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E0F79-8B3B-4E26-8F23-AD5736C77D4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F59E68-DD71-4A52-985F-E63F1B99F70B}" type="datetimeFigureOut">
              <a:rPr lang="en-US" smtClean="0"/>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E0F79-8B3B-4E26-8F23-AD5736C77D4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F59E68-DD71-4A52-985F-E63F1B99F70B}" type="datetimeFigureOut">
              <a:rPr lang="en-US" smtClean="0"/>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E0F79-8B3B-4E26-8F23-AD5736C77D4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F59E68-DD71-4A52-985F-E63F1B99F70B}" type="datetimeFigureOut">
              <a:rPr lang="en-US" smtClean="0"/>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E0F79-8B3B-4E26-8F23-AD5736C77D4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F59E68-DD71-4A52-985F-E63F1B99F70B}" type="datetimeFigureOut">
              <a:rPr lang="en-US" smtClean="0"/>
              <a:t>7/18/2012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1E0F79-8B3B-4E26-8F23-AD5736C77D4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F59E68-DD71-4A52-985F-E63F1B99F70B}" type="datetimeFigureOut">
              <a:rPr lang="en-US" smtClean="0"/>
              <a:t>7/18/2012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1E0F79-8B3B-4E26-8F23-AD5736C77D4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F59E68-DD71-4A52-985F-E63F1B99F70B}" type="datetimeFigureOut">
              <a:rPr lang="en-US" smtClean="0"/>
              <a:t>7/18/2012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1E0F79-8B3B-4E26-8F23-AD5736C77D4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F59E68-DD71-4A52-985F-E63F1B99F70B}" type="datetimeFigureOut">
              <a:rPr lang="en-US" smtClean="0"/>
              <a:t>7/18/2012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1E0F79-8B3B-4E26-8F23-AD5736C77D4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F59E68-DD71-4A52-985F-E63F1B99F70B}" type="datetimeFigureOut">
              <a:rPr lang="en-US" smtClean="0"/>
              <a:t>7/18/2012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1E0F79-8B3B-4E26-8F23-AD5736C77D4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F59E68-DD71-4A52-985F-E63F1B99F70B}" type="datetimeFigureOut">
              <a:rPr lang="en-US" smtClean="0"/>
              <a:t>7/18/2012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1E0F79-8B3B-4E26-8F23-AD5736C77D4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59E68-DD71-4A52-985F-E63F1B99F70B}" type="datetimeFigureOut">
              <a:rPr lang="en-US" smtClean="0"/>
              <a:t>7/18/2012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1E0F79-8B3B-4E26-8F23-AD5736C77D4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a:bodyPr>
          <a:lstStyle/>
          <a:p>
            <a:r>
              <a:rPr lang="en-US" dirty="0" smtClean="0"/>
              <a:t>Data for one school year from the School Nurse Entry Database was collected and categorized for analysis.</a:t>
            </a:r>
          </a:p>
          <a:p>
            <a:r>
              <a:rPr lang="en-US" dirty="0" smtClean="0"/>
              <a:t>Study of 51,767 school nurse visits made by 12,797 students of varying race and ethnicity. (Fleming, 2011). </a:t>
            </a:r>
          </a:p>
          <a:p>
            <a:r>
              <a:rPr lang="en-US" dirty="0" smtClean="0"/>
              <a:t>“Specialty of school nurse practice has evolved to reflect and respond to sweeping demographic and social changes” (Fleming, 2011, p.308).</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Problem/Purpose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Students living in poverty and non-white students experience a greater number of health problems. (Fleming, 2011).</a:t>
            </a:r>
          </a:p>
          <a:p>
            <a:r>
              <a:rPr lang="en-US" dirty="0" smtClean="0"/>
              <a:t>Many students living in poverty have no access to healthcare outside of the free services provided by school nurses.</a:t>
            </a:r>
          </a:p>
          <a:p>
            <a:r>
              <a:rPr lang="en-US" dirty="0" smtClean="0"/>
              <a:t>Study wished to determine whether school nurses are helping to bridge that gap based upon data related to populations that used their services.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349</Words>
  <Application>Microsoft Office PowerPoint</Application>
  <PresentationFormat>On-screen Show (4:3)</PresentationFormat>
  <Paragraphs>13</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Slide 1</vt:lpstr>
      <vt:lpstr>Summary</vt:lpstr>
      <vt:lpstr>Problem/Purpose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5</cp:revision>
  <dcterms:created xsi:type="dcterms:W3CDTF">2012-07-18T23:53:09Z</dcterms:created>
  <dcterms:modified xsi:type="dcterms:W3CDTF">2012-07-19T00:39:19Z</dcterms:modified>
</cp:coreProperties>
</file>