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A2746F-BB24-47FA-B9B8-201737CDDBA6}" type="datetimeFigureOut">
              <a:rPr lang="en-US" smtClean="0"/>
              <a:t>7/17/2012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774985-C69C-40F1-82E4-7655CC0A627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framework of the study was not explicitly stated but one could infer that the study was based on a theoretical framework because it is based on “an underlying structure that describes how abstract aspects of the research problem interrelate based on developed theories” (Rebar et al., 2011, p. 204).  The researchers of this article based their study on the results of other similar studies completed in the past.  Basically the researchers formed their framework around the idea that “cyclic hormonal variations can influence aspects of health and health behaviors” (Hooper et al., 2011, p. 439).  The concepts and relationships are identified and clearly related to the problem such that nurses can help identify “modifiable factors that maximize the successful initiation of exercise” (Hooper et al., 2011, p. 439) in order to decrease all-cause morality.  Again the concept included is “cyclic hormonal variations can influence aspects of health and health behaviors, from smoking cessation efficacy to physiological responses to exercise” (Hooper et al., 2011, p. 439).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review of the literature is appropriate, very thorough and organized such that the researchers used research that helped build the hypotheses as well as research that supports other effects of hormones on behaviors (Hooper et al., 2011).  The literature is well critiqued and very well rounded.  The research used dates back to 1981 and all the way to 2010. There have only been two current studies used that link perceived pain in response to exercise during menses (Hooper et al., 2011).  Although there is current research on the topic of this study, the researchers in this study aimed to get better and more accurate results by obtaining a larger sample size and using healthy sedentary women.  The gaps in knowledge are understanding the differences in effect of hormonal contraceptives among sedentary women versus women not using hormonal contraceptives on perceived exertion and pain during exercise at different phases of the menstrual cycle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hypotheses are clearly stated in the article.  Hooper et al.(2011) used the following hypotheses:</a:t>
            </a:r>
          </a:p>
          <a:p>
            <a:r>
              <a:rPr lang="en-US" sz="1200" kern="1200" dirty="0" smtClean="0">
                <a:solidFill>
                  <a:schemeClr val="tx1"/>
                </a:solidFill>
                <a:latin typeface="+mn-lt"/>
                <a:ea typeface="+mn-ea"/>
                <a:cs typeface="+mn-cs"/>
              </a:rPr>
              <a:t>Specifically, given the mixed findings in previous studies, we tentatively hypothesized that women in the </a:t>
            </a:r>
            <a:r>
              <a:rPr lang="en-US" sz="1200" kern="1200" dirty="0" err="1" smtClean="0">
                <a:solidFill>
                  <a:schemeClr val="tx1"/>
                </a:solidFill>
                <a:latin typeface="+mn-lt"/>
                <a:ea typeface="+mn-ea"/>
                <a:cs typeface="+mn-cs"/>
              </a:rPr>
              <a:t>luteal</a:t>
            </a:r>
            <a:r>
              <a:rPr lang="en-US" sz="1200" kern="1200" dirty="0" smtClean="0">
                <a:solidFill>
                  <a:schemeClr val="tx1"/>
                </a:solidFill>
                <a:latin typeface="+mn-lt"/>
                <a:ea typeface="+mn-ea"/>
                <a:cs typeface="+mn-cs"/>
              </a:rPr>
              <a:t> phase (not using HCs) would report greater increases in excretion.  Finally, based on the evidence that estrogen may have a protective effect on pain, we hypothesized that increases in ratings of pain would be highest among women in the early follicular phase. (p. 440)</a:t>
            </a:r>
          </a:p>
          <a:p>
            <a:r>
              <a:rPr lang="en-US" sz="1200" kern="1200" dirty="0" smtClean="0">
                <a:solidFill>
                  <a:schemeClr val="tx1"/>
                </a:solidFill>
                <a:latin typeface="+mn-lt"/>
                <a:ea typeface="+mn-ea"/>
                <a:cs typeface="+mn-cs"/>
              </a:rPr>
              <a:t>	The hypotheses are researchable as stated because results were found answering the hypotheses.  The hypotheses relate logically to the problem, discussion, literature review, and framework as the hypotheses are the basis and foundation of this research.  </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746ED5-9C31-4F08-9396-5C8AF8501EFB}" type="datetimeFigureOut">
              <a:rPr lang="en-US" smtClean="0"/>
              <a:pPr/>
              <a:t>7/17/2012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746ED5-9C31-4F08-9396-5C8AF8501EFB}" type="datetimeFigureOut">
              <a:rPr lang="en-US" smtClean="0"/>
              <a:pPr/>
              <a:t>7/17/2012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746ED5-9C31-4F08-9396-5C8AF8501EFB}" type="datetimeFigureOut">
              <a:rPr lang="en-US" smtClean="0"/>
              <a:pPr/>
              <a:t>7/17/2012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746ED5-9C31-4F08-9396-5C8AF8501EFB}" type="datetimeFigureOut">
              <a:rPr lang="en-US" smtClean="0"/>
              <a:pPr/>
              <a:t>7/17/2012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746ED5-9C31-4F08-9396-5C8AF8501EFB}" type="datetimeFigureOut">
              <a:rPr lang="en-US" smtClean="0"/>
              <a:pPr/>
              <a:t>7/17/2012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746ED5-9C31-4F08-9396-5C8AF8501EFB}" type="datetimeFigureOut">
              <a:rPr lang="en-US" smtClean="0"/>
              <a:pPr/>
              <a:t>7/17/2012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746ED5-9C31-4F08-9396-5C8AF8501EFB}" type="datetimeFigureOut">
              <a:rPr lang="en-US" smtClean="0"/>
              <a:pPr/>
              <a:t>7/17/2012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43A15-3397-4DDF-80D8-D7A424ED13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Conceptual Framework</a:t>
            </a:r>
            <a:endParaRPr lang="en-US" dirty="0"/>
          </a:p>
        </p:txBody>
      </p:sp>
      <p:sp>
        <p:nvSpPr>
          <p:cNvPr id="5" name="Content Placeholder 4"/>
          <p:cNvSpPr>
            <a:spLocks noGrp="1"/>
          </p:cNvSpPr>
          <p:nvPr>
            <p:ph idx="1"/>
          </p:nvPr>
        </p:nvSpPr>
        <p:spPr/>
        <p:txBody>
          <a:bodyPr/>
          <a:lstStyle/>
          <a:p>
            <a:r>
              <a:rPr lang="en-US" dirty="0" smtClean="0"/>
              <a:t>Inference of a theoretical framework to explain influence of cyclic hormones on health behaviors</a:t>
            </a:r>
          </a:p>
          <a:p>
            <a:r>
              <a:rPr lang="en-US" dirty="0" smtClean="0"/>
              <a:t>Fits the problem</a:t>
            </a:r>
          </a:p>
          <a:p>
            <a:r>
              <a:rPr lang="en-US" dirty="0" smtClean="0"/>
              <a:t>Concepts and relationshi</a:t>
            </a:r>
            <a:r>
              <a:rPr lang="en-US" dirty="0" smtClean="0"/>
              <a:t>ps identified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the Literature</a:t>
            </a:r>
            <a:endParaRPr lang="en-US" dirty="0"/>
          </a:p>
        </p:txBody>
      </p:sp>
      <p:sp>
        <p:nvSpPr>
          <p:cNvPr id="3" name="Content Placeholder 2"/>
          <p:cNvSpPr>
            <a:spLocks noGrp="1"/>
          </p:cNvSpPr>
          <p:nvPr>
            <p:ph idx="1"/>
          </p:nvPr>
        </p:nvSpPr>
        <p:spPr/>
        <p:txBody>
          <a:bodyPr/>
          <a:lstStyle/>
          <a:p>
            <a:r>
              <a:rPr lang="en-US" dirty="0" smtClean="0"/>
              <a:t>Appropriate</a:t>
            </a:r>
          </a:p>
          <a:p>
            <a:r>
              <a:rPr lang="en-US" dirty="0" smtClean="0"/>
              <a:t>Thorough</a:t>
            </a:r>
          </a:p>
          <a:p>
            <a:r>
              <a:rPr lang="en-US" dirty="0" smtClean="0"/>
              <a:t>Organized</a:t>
            </a:r>
          </a:p>
          <a:p>
            <a:r>
              <a:rPr lang="en-US" dirty="0" smtClean="0"/>
              <a:t>Well critiqued using current research </a:t>
            </a:r>
          </a:p>
          <a:p>
            <a:r>
              <a:rPr lang="en-US" dirty="0" smtClean="0"/>
              <a:t>Gaps in knowledge on the influence of hormonal contraceptives pertaining to exertion and pain during exercise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Hypothesis</a:t>
            </a:r>
            <a:endParaRPr lang="en-US" dirty="0"/>
          </a:p>
        </p:txBody>
      </p:sp>
      <p:sp>
        <p:nvSpPr>
          <p:cNvPr id="3" name="Content Placeholder 2"/>
          <p:cNvSpPr>
            <a:spLocks noGrp="1"/>
          </p:cNvSpPr>
          <p:nvPr>
            <p:ph idx="1"/>
          </p:nvPr>
        </p:nvSpPr>
        <p:spPr/>
        <p:txBody>
          <a:bodyPr/>
          <a:lstStyle/>
          <a:p>
            <a:r>
              <a:rPr lang="en-US" dirty="0" smtClean="0"/>
              <a:t>Clearly stated </a:t>
            </a:r>
          </a:p>
          <a:p>
            <a:r>
              <a:rPr lang="en-US" dirty="0" smtClean="0"/>
              <a:t>Researchable </a:t>
            </a:r>
          </a:p>
          <a:p>
            <a:r>
              <a:rPr lang="en-US" dirty="0" smtClean="0"/>
              <a:t>Relates logically to the problem, discussion, literature review and framework</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529</Words>
  <Application>Microsoft Office PowerPoint</Application>
  <PresentationFormat>On-screen Show (4:3)</PresentationFormat>
  <Paragraphs>23</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Conceptual Framework</vt:lpstr>
      <vt:lpstr>Review of the Literature</vt:lpstr>
      <vt:lpstr>Hypothesis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Elizabeth</dc:creator>
  <cp:lastModifiedBy>Elizabeth</cp:lastModifiedBy>
  <cp:revision>4</cp:revision>
  <dcterms:created xsi:type="dcterms:W3CDTF">2012-07-17T00:55:32Z</dcterms:created>
  <dcterms:modified xsi:type="dcterms:W3CDTF">2012-07-17T16:34:45Z</dcterms:modified>
</cp:coreProperties>
</file>