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554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EC1B-4A31-4EA2-B4F1-8EF04767633E}" type="datetimeFigureOut">
              <a:rPr lang="en-US" smtClean="0"/>
              <a:t>7/17/2010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F9299-B78A-43E4-B371-F5C535B00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EC1B-4A31-4EA2-B4F1-8EF04767633E}" type="datetimeFigureOut">
              <a:rPr lang="en-US" smtClean="0"/>
              <a:t>7/17/2010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F9299-B78A-43E4-B371-F5C535B00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EC1B-4A31-4EA2-B4F1-8EF04767633E}" type="datetimeFigureOut">
              <a:rPr lang="en-US" smtClean="0"/>
              <a:t>7/17/2010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F9299-B78A-43E4-B371-F5C535B00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EC1B-4A31-4EA2-B4F1-8EF04767633E}" type="datetimeFigureOut">
              <a:rPr lang="en-US" smtClean="0"/>
              <a:t>7/17/2010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F9299-B78A-43E4-B371-F5C535B00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EC1B-4A31-4EA2-B4F1-8EF04767633E}" type="datetimeFigureOut">
              <a:rPr lang="en-US" smtClean="0"/>
              <a:t>7/17/2010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F9299-B78A-43E4-B371-F5C535B00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EC1B-4A31-4EA2-B4F1-8EF04767633E}" type="datetimeFigureOut">
              <a:rPr lang="en-US" smtClean="0"/>
              <a:t>7/17/2010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F9299-B78A-43E4-B371-F5C535B00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EC1B-4A31-4EA2-B4F1-8EF04767633E}" type="datetimeFigureOut">
              <a:rPr lang="en-US" smtClean="0"/>
              <a:t>7/17/2010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F9299-B78A-43E4-B371-F5C535B00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EC1B-4A31-4EA2-B4F1-8EF04767633E}" type="datetimeFigureOut">
              <a:rPr lang="en-US" smtClean="0"/>
              <a:t>7/17/2010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F9299-B78A-43E4-B371-F5C535B00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EC1B-4A31-4EA2-B4F1-8EF04767633E}" type="datetimeFigureOut">
              <a:rPr lang="en-US" smtClean="0"/>
              <a:t>7/17/2010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F9299-B78A-43E4-B371-F5C535B00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EC1B-4A31-4EA2-B4F1-8EF04767633E}" type="datetimeFigureOut">
              <a:rPr lang="en-US" smtClean="0"/>
              <a:t>7/17/2010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F9299-B78A-43E4-B371-F5C535B00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EC1B-4A31-4EA2-B4F1-8EF04767633E}" type="datetimeFigureOut">
              <a:rPr lang="en-US" smtClean="0"/>
              <a:t>7/17/2010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F9299-B78A-43E4-B371-F5C535B005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2EC1B-4A31-4EA2-B4F1-8EF04767633E}" type="datetimeFigureOut">
              <a:rPr lang="en-US" smtClean="0"/>
              <a:t>7/17/2010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F9299-B78A-43E4-B371-F5C535B005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-457200"/>
            <a:ext cx="7772400" cy="1470025"/>
          </a:xfrm>
        </p:spPr>
        <p:txBody>
          <a:bodyPr>
            <a:normAutofit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3600" dirty="0" smtClean="0"/>
              <a:t>Orlando’s Development  of Theory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5486400"/>
          </a:xfrm>
        </p:spPr>
        <p:txBody>
          <a:bodyPr>
            <a:normAutofit fontScale="250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1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Orlando developed her theory through the observations she recorded between a nurse and a patient. </a:t>
            </a:r>
          </a:p>
          <a:p>
            <a:pPr algn="l">
              <a:buFont typeface="Arial" pitchFamily="34" charset="0"/>
              <a:buChar char="•"/>
            </a:pPr>
            <a:r>
              <a:rPr lang="en-US" sz="1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years she recorded 2000 observations and spent ¼ year analyzing the accumulated data.</a:t>
            </a:r>
          </a:p>
          <a:p>
            <a:pPr algn="l">
              <a:buFont typeface="Arial" pitchFamily="34" charset="0"/>
              <a:buChar char="•"/>
            </a:pPr>
            <a:r>
              <a:rPr lang="en-US" sz="1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She was only able to categorize the records as “good” and “bad” nursing	 </a:t>
            </a:r>
          </a:p>
          <a:p>
            <a:pPr algn="l">
              <a:buFont typeface="Arial" pitchFamily="34" charset="0"/>
              <a:buChar char="•"/>
            </a:pPr>
            <a:r>
              <a:rPr lang="en-US" sz="1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Good  nursing- nurse’s </a:t>
            </a:r>
            <a:r>
              <a:rPr lang="en-US" sz="1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focus was on the </a:t>
            </a:r>
            <a:r>
              <a:rPr lang="en-US" sz="1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patient's immediate </a:t>
            </a:r>
            <a:r>
              <a:rPr lang="en-US" sz="1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verbal and nonverbal </a:t>
            </a:r>
            <a:r>
              <a:rPr lang="en-US" sz="1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behavior from the beginning </a:t>
            </a:r>
            <a:r>
              <a:rPr lang="en-US" sz="1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through the end of the </a:t>
            </a:r>
            <a:r>
              <a:rPr lang="en-US" sz="1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contact.</a:t>
            </a:r>
          </a:p>
          <a:p>
            <a:pPr algn="l">
              <a:buFont typeface="Arial" pitchFamily="34" charset="0"/>
              <a:buChar char="•"/>
            </a:pPr>
            <a:r>
              <a:rPr lang="en-US" sz="1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Bad nursing-nurse’s </a:t>
            </a:r>
            <a:r>
              <a:rPr lang="en-US" sz="1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focus was on a prescribed activity or something that had nothing to do with </a:t>
            </a:r>
            <a:r>
              <a:rPr lang="en-US" sz="1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patient’s behavior.</a:t>
            </a:r>
          </a:p>
          <a:p>
            <a:pPr algn="l"/>
            <a:endParaRPr lang="en-US" sz="14400" dirty="0" smtClean="0"/>
          </a:p>
          <a:p>
            <a:pPr algn="l">
              <a:buFont typeface="Arial" pitchFamily="34" charset="0"/>
              <a:buChar char="•"/>
            </a:pPr>
            <a:endParaRPr lang="en-US" sz="14400" dirty="0" smtClean="0"/>
          </a:p>
          <a:p>
            <a:pPr algn="l"/>
            <a:r>
              <a:rPr lang="en-US" sz="14400" dirty="0" smtClean="0"/>
              <a:t> </a:t>
            </a:r>
            <a:endParaRPr lang="en-US" sz="14400" dirty="0"/>
          </a:p>
          <a:p>
            <a:pPr algn="l"/>
            <a:endParaRPr lang="en-US" sz="14400" dirty="0" smtClean="0"/>
          </a:p>
          <a:p>
            <a:pPr algn="l"/>
            <a:r>
              <a:rPr lang="en-US" sz="14400" dirty="0" smtClean="0"/>
              <a:t>     </a:t>
            </a:r>
            <a:endParaRPr lang="en-US" sz="14400" dirty="0"/>
          </a:p>
          <a:p>
            <a:pPr lvl="1" algn="l">
              <a:buFont typeface="Arial" pitchFamily="34" charset="0"/>
              <a:buChar char="•"/>
            </a:pPr>
            <a:endParaRPr lang="en-US" sz="14400" dirty="0" smtClean="0"/>
          </a:p>
          <a:p>
            <a:pPr algn="l">
              <a:buFont typeface="Arial" pitchFamily="34" charset="0"/>
              <a:buChar char="•"/>
            </a:pPr>
            <a:endParaRPr lang="en-US" sz="1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4648200"/>
            <a:ext cx="8229600" cy="3508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78563"/>
          </a:xfrm>
        </p:spPr>
        <p:txBody>
          <a:bodyPr>
            <a:normAutofit fontScale="25000" lnSpcReduction="20000"/>
          </a:bodyPr>
          <a:lstStyle/>
          <a:p>
            <a:r>
              <a:rPr lang="en-US" sz="14400" dirty="0" smtClean="0">
                <a:latin typeface="Times New Roman" pitchFamily="18" charset="0"/>
                <a:cs typeface="Times New Roman" pitchFamily="18" charset="0"/>
              </a:rPr>
              <a:t> Orlando reported her findings in 1958 in her first book </a:t>
            </a:r>
            <a:r>
              <a:rPr lang="en-US" sz="14400" u="sng" dirty="0" smtClean="0">
                <a:latin typeface="Times New Roman" pitchFamily="18" charset="0"/>
                <a:cs typeface="Times New Roman" pitchFamily="18" charset="0"/>
              </a:rPr>
              <a:t>The Dynamic Nurse-patient relationship</a:t>
            </a:r>
            <a:r>
              <a:rPr lang="en-US" sz="14400" dirty="0" smtClean="0">
                <a:latin typeface="Times New Roman" pitchFamily="18" charset="0"/>
                <a:cs typeface="Times New Roman" pitchFamily="18" charset="0"/>
              </a:rPr>
              <a:t>: Function, process &amp; principles of professional nursing practice. </a:t>
            </a:r>
          </a:p>
          <a:p>
            <a:r>
              <a:rPr lang="en-US" sz="14400" dirty="0" smtClean="0">
                <a:latin typeface="Times New Roman" pitchFamily="18" charset="0"/>
                <a:cs typeface="Times New Roman" pitchFamily="18" charset="0"/>
              </a:rPr>
              <a:t> Although this was completed in 1958, the book remained unpublished until 1961. Such forth this formulation in this publication provides the foundation for Orlando’s nursing theory. </a:t>
            </a:r>
          </a:p>
          <a:p>
            <a:r>
              <a:rPr lang="en-US" sz="14400" dirty="0" smtClean="0">
                <a:latin typeface="Times New Roman" pitchFamily="18" charset="0"/>
                <a:cs typeface="Times New Roman" pitchFamily="18" charset="0"/>
              </a:rPr>
              <a:t>There are 5 consecutive foreign language editions of Orlando’s Theory: Japanese, Hebrew, French , Portuguese, and Dutch </a:t>
            </a:r>
          </a:p>
          <a:p>
            <a:pPr>
              <a:buNone/>
            </a:pPr>
            <a:r>
              <a:rPr lang="en-US" sz="14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14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/>
          </a:p>
          <a:p>
            <a:r>
              <a:rPr lang="en-US" sz="2000" dirty="0" smtClean="0"/>
              <a:t>     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endParaRPr lang="en-US" sz="3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09600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Much of her conducted research was at McLean Hospital. 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Orlando’s formulations were validated, thus based on research her theory was to include the entire nursing practice system which was evolved as “Nursing Process Discipline.”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Orlando’s theory remains one of the most effective practice theories available. 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Many other academic elites utilized her concepts as basis for their further studies. </a:t>
            </a:r>
          </a:p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57200"/>
            <a:ext cx="8458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use of her theory keep’s the nurse’s focus on the patient. The strength of the theory is that it is clear, concise, and easy to use. 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Within the overall framework for nursing, the use of her theory does not exclude nurses from using other theories while caring for the patient.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219201"/>
            <a:ext cx="81844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Orlando,I</a:t>
            </a:r>
            <a:r>
              <a:rPr lang="en-US" dirty="0" smtClean="0"/>
              <a:t>(1961). </a:t>
            </a:r>
            <a:r>
              <a:rPr lang="en-US" i="1" dirty="0" smtClean="0"/>
              <a:t>The dynamic nurse-patient </a:t>
            </a:r>
            <a:r>
              <a:rPr lang="en-US" i="1" dirty="0" err="1" smtClean="0"/>
              <a:t>relationship.New</a:t>
            </a:r>
            <a:r>
              <a:rPr lang="en-US" i="1" dirty="0" smtClean="0"/>
              <a:t> </a:t>
            </a:r>
            <a:r>
              <a:rPr lang="en-US" i="1" dirty="0" err="1" smtClean="0"/>
              <a:t>York:G.P.Putnam’s</a:t>
            </a:r>
            <a:r>
              <a:rPr lang="en-US" i="1" dirty="0" smtClean="0"/>
              <a:t> Sons</a:t>
            </a:r>
            <a:r>
              <a:rPr lang="en-US" dirty="0"/>
              <a:t>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Orlando</a:t>
            </a:r>
            <a:r>
              <a:rPr lang="en-US" dirty="0"/>
              <a:t>, I.J. (1962). Function, process and principles of professional nursing practice. In Integration of mental health concepts with the human relations professions. Proceedings of a lecture series sponsored by the Bank Street College of Education as a memorial to Ruth Kolinsky. New York: Bank Street College of Education. P. 87-106.</a:t>
            </a:r>
          </a:p>
          <a:p>
            <a:endParaRPr lang="en-US" i="1" dirty="0" smtClean="0"/>
          </a:p>
          <a:p>
            <a:endParaRPr lang="en-US" i="1" dirty="0"/>
          </a:p>
          <a:p>
            <a:endParaRPr lang="en-US" i="1" dirty="0" smtClean="0"/>
          </a:p>
          <a:p>
            <a:endParaRPr lang="en-US" i="1" dirty="0" smtClean="0"/>
          </a:p>
          <a:p>
            <a:endParaRPr lang="en-US" i="1" dirty="0" smtClean="0"/>
          </a:p>
          <a:p>
            <a:endParaRPr lang="en-US" i="1" dirty="0" smtClean="0"/>
          </a:p>
          <a:p>
            <a:r>
              <a:rPr lang="en-US" i="1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057400" y="152400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Resources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3505200"/>
            <a:ext cx="8382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Nclex</a:t>
            </a:r>
            <a:r>
              <a:rPr lang="en-US" dirty="0" smtClean="0"/>
              <a:t> Question?</a:t>
            </a:r>
          </a:p>
          <a:p>
            <a:endParaRPr lang="en-US" dirty="0"/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How was Ida Jean Orlando’s Theory made possible?</a:t>
            </a:r>
          </a:p>
          <a:p>
            <a:pPr marL="342900" indent="-342900">
              <a:buAutoNum type="alphaUcPeriod"/>
            </a:pPr>
            <a:r>
              <a:rPr lang="en-US" dirty="0" smtClean="0"/>
              <a:t>Learning Experiences.</a:t>
            </a:r>
          </a:p>
          <a:p>
            <a:pPr marL="342900" indent="-342900">
              <a:buAutoNum type="alphaUcPeriod"/>
            </a:pPr>
            <a:r>
              <a:rPr lang="en-US" dirty="0" smtClean="0"/>
              <a:t>Thought Process </a:t>
            </a:r>
          </a:p>
          <a:p>
            <a:pPr marL="342900" indent="-342900">
              <a:buAutoNum type="alphaUcPeriod"/>
            </a:pPr>
            <a:r>
              <a:rPr lang="en-US" dirty="0" smtClean="0"/>
              <a:t>Observation</a:t>
            </a:r>
          </a:p>
          <a:p>
            <a:pPr marL="342900" indent="-342900">
              <a:buAutoNum type="alphaUcPeriod"/>
            </a:pPr>
            <a:r>
              <a:rPr lang="en-US" dirty="0" smtClean="0"/>
              <a:t>Database Information </a:t>
            </a:r>
          </a:p>
          <a:p>
            <a:pPr marL="342900" indent="-342900"/>
            <a:r>
              <a:rPr lang="en-US" dirty="0" smtClean="0"/>
              <a:t>Correct answer is C.  </a:t>
            </a:r>
          </a:p>
          <a:p>
            <a:pPr marL="342900" indent="-342900">
              <a:buAutoNum type="alphaUcPeriod"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927</TotalTime>
  <Words>331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Orlando’s Development  of Theory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Orlando’s Development  of Theory</dc:title>
  <dc:creator>Thomas Perkins</dc:creator>
  <cp:lastModifiedBy>Thomas Perkins</cp:lastModifiedBy>
  <cp:revision>12</cp:revision>
  <dcterms:created xsi:type="dcterms:W3CDTF">2010-07-17T23:21:23Z</dcterms:created>
  <dcterms:modified xsi:type="dcterms:W3CDTF">2010-07-18T14:49:12Z</dcterms:modified>
</cp:coreProperties>
</file>