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77" autoAdjust="0"/>
  </p:normalViewPr>
  <p:slideViewPr>
    <p:cSldViewPr>
      <p:cViewPr varScale="1">
        <p:scale>
          <a:sx n="58" d="100"/>
          <a:sy n="58" d="100"/>
        </p:scale>
        <p:origin x="-170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4004AE-D5BF-4B42-BCCC-4FF06EC7C2B5}" type="datetimeFigureOut">
              <a:rPr lang="en-US" smtClean="0"/>
              <a:t>10/2/2011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BA697C-1C97-485A-8554-0597BD149B4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pPr>
            <a:r>
              <a:rPr lang="en-US" dirty="0" smtClean="0"/>
              <a:t>Jean</a:t>
            </a:r>
            <a:r>
              <a:rPr lang="en-US" baseline="0" dirty="0" smtClean="0"/>
              <a:t> Watson’s theory of nursing was first developed by the caring aspect of nursing. Her work was recognized as human science and was reflected in her professional accomplishments “such as the Center for Human Caring at the University of Colorado in Denver” (Chitty &amp; Black, 2011, p. 308-309). Watson then proposed 10 carative factors which were contrasted with curative factors. This comparison was used to distinguish between nursing and medicine. Watson presented the idea that nursing should be viewed as a “human-to-human” relationship. (Chitty &amp; Black, 2011, p. 308-309).</a:t>
            </a:r>
            <a:endParaRPr lang="en-US" dirty="0"/>
          </a:p>
        </p:txBody>
      </p:sp>
      <p:sp>
        <p:nvSpPr>
          <p:cNvPr id="4" name="Slide Number Placeholder 3"/>
          <p:cNvSpPr>
            <a:spLocks noGrp="1"/>
          </p:cNvSpPr>
          <p:nvPr>
            <p:ph type="sldNum" sz="quarter" idx="10"/>
          </p:nvPr>
        </p:nvSpPr>
        <p:spPr/>
        <p:txBody>
          <a:bodyPr/>
          <a:lstStyle/>
          <a:p>
            <a:fld id="{8BBA697C-1C97-485A-8554-0597BD149B42}"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Watson focused</a:t>
            </a:r>
            <a:r>
              <a:rPr lang="en-US" baseline="0" dirty="0" smtClean="0"/>
              <a:t> on the importance of the nurse patient relationship. She also believed that the nurse and patient change together through the transpersonal caring. Another part of the development of Watson’s theory is the idea that nursing is closely related to spiritual matters and the relationship between the nurse and patient. Watson further developed her theory by believing in the statement that nursing is based on human values and interest in the welfare of others as well as being concerned with “health promotion, health restoration, and illness prevention” (Chitty &amp; Black, 2011, p. 309). The final topic within the development of Jean Watson’s theory of nursing is the use of the scientific method for solving problems systematically and making nursing based decisions. (Chitty &amp; Black, 2011, 309).</a:t>
            </a:r>
            <a:endParaRPr lang="en-US" dirty="0"/>
          </a:p>
        </p:txBody>
      </p:sp>
      <p:sp>
        <p:nvSpPr>
          <p:cNvPr id="4" name="Slide Number Placeholder 3"/>
          <p:cNvSpPr>
            <a:spLocks noGrp="1"/>
          </p:cNvSpPr>
          <p:nvPr>
            <p:ph type="sldNum" sz="quarter" idx="10"/>
          </p:nvPr>
        </p:nvSpPr>
        <p:spPr/>
        <p:txBody>
          <a:bodyPr/>
          <a:lstStyle/>
          <a:p>
            <a:fld id="{8BBA697C-1C97-485A-8554-0597BD149B42}"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7A11B2-5081-4782-9702-714AAC215AE2}" type="datetimeFigureOut">
              <a:rPr lang="en-US" smtClean="0"/>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7A11B2-5081-4782-9702-714AAC215AE2}" type="datetimeFigureOut">
              <a:rPr lang="en-US" smtClean="0"/>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7A11B2-5081-4782-9702-714AAC215AE2}" type="datetimeFigureOut">
              <a:rPr lang="en-US" smtClean="0"/>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7A11B2-5081-4782-9702-714AAC215AE2}" type="datetimeFigureOut">
              <a:rPr lang="en-US" smtClean="0"/>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7A11B2-5081-4782-9702-714AAC215AE2}" type="datetimeFigureOut">
              <a:rPr lang="en-US" smtClean="0"/>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7A11B2-5081-4782-9702-714AAC215AE2}" type="datetimeFigureOut">
              <a:rPr lang="en-US" smtClean="0"/>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7A11B2-5081-4782-9702-714AAC215AE2}" type="datetimeFigureOut">
              <a:rPr lang="en-US" smtClean="0"/>
              <a:t>10/2/2011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7A11B2-5081-4782-9702-714AAC215AE2}" type="datetimeFigureOut">
              <a:rPr lang="en-US" smtClean="0"/>
              <a:t>10/2/2011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7A11B2-5081-4782-9702-714AAC215AE2}" type="datetimeFigureOut">
              <a:rPr lang="en-US" smtClean="0"/>
              <a:t>10/2/2011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7A11B2-5081-4782-9702-714AAC215AE2}" type="datetimeFigureOut">
              <a:rPr lang="en-US" smtClean="0"/>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7A11B2-5081-4782-9702-714AAC215AE2}" type="datetimeFigureOut">
              <a:rPr lang="en-US" smtClean="0"/>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477275-3843-45EF-80CC-06DD8A924F9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7A11B2-5081-4782-9702-714AAC215AE2}" type="datetimeFigureOut">
              <a:rPr lang="en-US" smtClean="0"/>
              <a:t>10/2/2011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477275-3843-45EF-80CC-06DD8A924F9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Development of Theory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4000" dirty="0" smtClean="0">
                <a:latin typeface="Times New Roman" pitchFamily="18" charset="0"/>
                <a:cs typeface="Times New Roman" pitchFamily="18" charset="0"/>
              </a:rPr>
              <a:t>Work recognized as human science</a:t>
            </a:r>
          </a:p>
          <a:p>
            <a:r>
              <a:rPr lang="en-US" sz="4000" dirty="0" smtClean="0">
                <a:latin typeface="Times New Roman" pitchFamily="18" charset="0"/>
                <a:cs typeface="Times New Roman" pitchFamily="18" charset="0"/>
              </a:rPr>
              <a:t>Caring as a theme is reflected in her professional accomplishments</a:t>
            </a:r>
          </a:p>
          <a:p>
            <a:r>
              <a:rPr lang="en-US" sz="4000" dirty="0" smtClean="0">
                <a:latin typeface="Times New Roman" pitchFamily="18" charset="0"/>
                <a:cs typeface="Times New Roman" pitchFamily="18" charset="0"/>
              </a:rPr>
              <a:t>10 carative factors</a:t>
            </a:r>
          </a:p>
          <a:p>
            <a:r>
              <a:rPr lang="en-US" sz="4000" dirty="0" smtClean="0">
                <a:latin typeface="Times New Roman" pitchFamily="18" charset="0"/>
                <a:cs typeface="Times New Roman" pitchFamily="18" charset="0"/>
              </a:rPr>
              <a:t>Differentiating nursing from medicine</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Development of Theory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4400" dirty="0" smtClean="0">
                <a:latin typeface="Times New Roman" pitchFamily="18" charset="0"/>
                <a:cs typeface="Times New Roman" pitchFamily="18" charset="0"/>
              </a:rPr>
              <a:t>Relationship of nurse and patient</a:t>
            </a:r>
          </a:p>
          <a:p>
            <a:r>
              <a:rPr lang="en-US" sz="4400" dirty="0" smtClean="0">
                <a:latin typeface="Times New Roman" pitchFamily="18" charset="0"/>
                <a:cs typeface="Times New Roman" pitchFamily="18" charset="0"/>
              </a:rPr>
              <a:t>Relationship between nursing and spiritual matters</a:t>
            </a:r>
            <a:endParaRPr lang="en-US" sz="4400" dirty="0" smtClean="0">
              <a:latin typeface="Times New Roman" pitchFamily="18" charset="0"/>
              <a:cs typeface="Times New Roman" pitchFamily="18" charset="0"/>
            </a:endParaRPr>
          </a:p>
          <a:p>
            <a:r>
              <a:rPr lang="en-US" sz="4400" dirty="0" smtClean="0">
                <a:latin typeface="Times New Roman" pitchFamily="18" charset="0"/>
                <a:cs typeface="Times New Roman" pitchFamily="18" charset="0"/>
              </a:rPr>
              <a:t>Interest in welfare of others</a:t>
            </a:r>
          </a:p>
          <a:p>
            <a:r>
              <a:rPr lang="en-US" sz="4400" dirty="0" smtClean="0">
                <a:latin typeface="Times New Roman" pitchFamily="18" charset="0"/>
                <a:cs typeface="Times New Roman" pitchFamily="18" charset="0"/>
              </a:rPr>
              <a:t>Scientific method used for systematic solutions to problems</a:t>
            </a:r>
            <a:endParaRPr lang="en-US" sz="4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305</Words>
  <Application>Microsoft Office PowerPoint</Application>
  <PresentationFormat>On-screen Show (4:3)</PresentationFormat>
  <Paragraphs>14</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Development of Theory</vt:lpstr>
      <vt:lpstr>Development of Theory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Theory</dc:title>
  <dc:creator>Emily Karraker</dc:creator>
  <cp:lastModifiedBy>Emily Karraker</cp:lastModifiedBy>
  <cp:revision>3</cp:revision>
  <dcterms:created xsi:type="dcterms:W3CDTF">2011-10-03T02:39:54Z</dcterms:created>
  <dcterms:modified xsi:type="dcterms:W3CDTF">2011-10-03T03:33:48Z</dcterms:modified>
</cp:coreProperties>
</file>