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6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63C284-D550-42D0-B8C5-9B74B07A03E2}" type="datetimeFigureOut">
              <a:rPr lang="en-US" smtClean="0"/>
              <a:t>2/19/2011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7454F2-E76E-41C3-8D8E-C5CCDB18837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63C284-D550-42D0-B8C5-9B74B07A03E2}" type="datetimeFigureOut">
              <a:rPr lang="en-US" smtClean="0"/>
              <a:t>2/19/2011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7454F2-E76E-41C3-8D8E-C5CCDB18837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63C284-D550-42D0-B8C5-9B74B07A03E2}" type="datetimeFigureOut">
              <a:rPr lang="en-US" smtClean="0"/>
              <a:t>2/19/2011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7454F2-E76E-41C3-8D8E-C5CCDB18837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63C284-D550-42D0-B8C5-9B74B07A03E2}" type="datetimeFigureOut">
              <a:rPr lang="en-US" smtClean="0"/>
              <a:t>2/19/2011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7454F2-E76E-41C3-8D8E-C5CCDB18837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63C284-D550-42D0-B8C5-9B74B07A03E2}" type="datetimeFigureOut">
              <a:rPr lang="en-US" smtClean="0"/>
              <a:t>2/19/2011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7454F2-E76E-41C3-8D8E-C5CCDB18837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63C284-D550-42D0-B8C5-9B74B07A03E2}" type="datetimeFigureOut">
              <a:rPr lang="en-US" smtClean="0"/>
              <a:t>2/19/2011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7454F2-E76E-41C3-8D8E-C5CCDB18837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63C284-D550-42D0-B8C5-9B74B07A03E2}" type="datetimeFigureOut">
              <a:rPr lang="en-US" smtClean="0"/>
              <a:t>2/19/2011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7454F2-E76E-41C3-8D8E-C5CCDB18837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63C284-D550-42D0-B8C5-9B74B07A03E2}" type="datetimeFigureOut">
              <a:rPr lang="en-US" smtClean="0"/>
              <a:t>2/19/2011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7454F2-E76E-41C3-8D8E-C5CCDB18837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63C284-D550-42D0-B8C5-9B74B07A03E2}" type="datetimeFigureOut">
              <a:rPr lang="en-US" smtClean="0"/>
              <a:t>2/19/2011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7454F2-E76E-41C3-8D8E-C5CCDB18837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63C284-D550-42D0-B8C5-9B74B07A03E2}" type="datetimeFigureOut">
              <a:rPr lang="en-US" smtClean="0"/>
              <a:t>2/19/2011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7454F2-E76E-41C3-8D8E-C5CCDB18837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63C284-D550-42D0-B8C5-9B74B07A03E2}" type="datetimeFigureOut">
              <a:rPr lang="en-US" smtClean="0"/>
              <a:t>2/19/2011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7454F2-E76E-41C3-8D8E-C5CCDB18837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63C284-D550-42D0-B8C5-9B74B07A03E2}" type="datetimeFigureOut">
              <a:rPr lang="en-US" smtClean="0"/>
              <a:t>2/19/2011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7454F2-E76E-41C3-8D8E-C5CCDB18837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8600"/>
            <a:ext cx="7772400" cy="1470025"/>
          </a:xfrm>
        </p:spPr>
        <p:txBody>
          <a:bodyPr/>
          <a:lstStyle/>
          <a:p>
            <a:r>
              <a:rPr lang="en-US" dirty="0" smtClean="0">
                <a:latin typeface="Times New Roman" pitchFamily="18" charset="0"/>
                <a:cs typeface="Times New Roman" pitchFamily="18" charset="0"/>
              </a:rPr>
              <a:t>Study Design</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1447800"/>
            <a:ext cx="6400800" cy="4191000"/>
          </a:xfrm>
        </p:spPr>
        <p:txBody>
          <a:bodyPr>
            <a:normAutofit/>
          </a:bodyPr>
          <a:lstStyle/>
          <a:p>
            <a:r>
              <a:rPr lang="en-US" sz="1800" dirty="0" smtClean="0">
                <a:latin typeface="Times New Roman" pitchFamily="18" charset="0"/>
                <a:cs typeface="Times New Roman" pitchFamily="18" charset="0"/>
              </a:rPr>
              <a:t>This is an experimental study</a:t>
            </a:r>
          </a:p>
          <a:p>
            <a:pPr algn="l">
              <a:buFont typeface="Arial" pitchFamily="34" charset="0"/>
              <a:buChar char="•"/>
            </a:pPr>
            <a:r>
              <a:rPr lang="en-US" sz="1800" dirty="0" smtClean="0">
                <a:latin typeface="Times New Roman" pitchFamily="18" charset="0"/>
                <a:cs typeface="Times New Roman" pitchFamily="18" charset="0"/>
              </a:rPr>
              <a:t>Burns &amp; Grove define an experimental study as “Designs that provide the greatest amount of control possible to examine causality more closely” (Burns &amp; Grove, 2010).</a:t>
            </a:r>
          </a:p>
          <a:p>
            <a:pPr algn="l">
              <a:buFont typeface="Arial" pitchFamily="34" charset="0"/>
              <a:buChar char="•"/>
            </a:pPr>
            <a:r>
              <a:rPr lang="en-US" sz="1800" dirty="0" smtClean="0">
                <a:latin typeface="Times New Roman" pitchFamily="18" charset="0"/>
                <a:cs typeface="Times New Roman" pitchFamily="18" charset="0"/>
              </a:rPr>
              <a:t>These type of studies are done to evaluate the effect of a process and to provide interventions to change it.</a:t>
            </a:r>
          </a:p>
          <a:p>
            <a:pPr algn="l">
              <a:buFont typeface="Arial" pitchFamily="34" charset="0"/>
              <a:buChar char="•"/>
            </a:pPr>
            <a:endParaRPr lang="en-US" sz="18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Population</a:t>
            </a:r>
            <a:endParaRPr lang="en-US" dirty="0"/>
          </a:p>
        </p:txBody>
      </p:sp>
      <p:sp>
        <p:nvSpPr>
          <p:cNvPr id="3" name="Content Placeholder 2"/>
          <p:cNvSpPr>
            <a:spLocks noGrp="1"/>
          </p:cNvSpPr>
          <p:nvPr>
            <p:ph idx="1"/>
          </p:nvPr>
        </p:nvSpPr>
        <p:spPr/>
        <p:txBody>
          <a:bodyPr/>
          <a:lstStyle/>
          <a:p>
            <a:r>
              <a:rPr lang="en-US" dirty="0" smtClean="0"/>
              <a:t>The sample population was kindergarten through 6</a:t>
            </a:r>
            <a:r>
              <a:rPr lang="en-US" baseline="30000" dirty="0" smtClean="0"/>
              <a:t>th</a:t>
            </a:r>
            <a:r>
              <a:rPr lang="en-US" dirty="0" smtClean="0"/>
              <a:t> grade students from 3 different schools chosen at random</a:t>
            </a:r>
          </a:p>
          <a:p>
            <a:r>
              <a:rPr lang="en-US" dirty="0" smtClean="0"/>
              <a:t>For this study, the sample population which was 218 children was large enough</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a:t>
            </a:r>
            <a:endParaRPr lang="en-US" dirty="0"/>
          </a:p>
        </p:txBody>
      </p:sp>
      <p:sp>
        <p:nvSpPr>
          <p:cNvPr id="3" name="Content Placeholder 2"/>
          <p:cNvSpPr>
            <a:spLocks noGrp="1"/>
          </p:cNvSpPr>
          <p:nvPr>
            <p:ph idx="1"/>
          </p:nvPr>
        </p:nvSpPr>
        <p:spPr/>
        <p:txBody>
          <a:bodyPr/>
          <a:lstStyle/>
          <a:p>
            <a:r>
              <a:rPr lang="en-US" dirty="0" smtClean="0"/>
              <a:t>The data was collected from high school students in the same district that were trained through the university.</a:t>
            </a:r>
          </a:p>
          <a:p>
            <a:r>
              <a:rPr lang="en-US" dirty="0" smtClean="0"/>
              <a:t>The children participated in small structured groups</a:t>
            </a:r>
          </a:p>
          <a:p>
            <a:r>
              <a:rPr lang="en-US" dirty="0" smtClean="0"/>
              <a:t>These groups focused on the perception of food including how it taste and whether it is healthy or not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a:t>
            </a:r>
            <a:endParaRPr lang="en-US" dirty="0"/>
          </a:p>
        </p:txBody>
      </p:sp>
      <p:sp>
        <p:nvSpPr>
          <p:cNvPr id="3" name="Content Placeholder 2"/>
          <p:cNvSpPr>
            <a:spLocks noGrp="1"/>
          </p:cNvSpPr>
          <p:nvPr>
            <p:ph idx="1"/>
          </p:nvPr>
        </p:nvSpPr>
        <p:spPr/>
        <p:txBody>
          <a:bodyPr/>
          <a:lstStyle/>
          <a:p>
            <a:r>
              <a:rPr lang="en-US" dirty="0" smtClean="0"/>
              <a:t>After the data was collected from the researcher, they immediately  met with 2 facilitators and a note taker and record all the data they found into a computer and divided all the information based on gender and age group</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lstStyle/>
          <a:p>
            <a:r>
              <a:rPr lang="en-US" dirty="0" smtClean="0"/>
              <a:t>The younger the children the more vague the were. </a:t>
            </a:r>
          </a:p>
          <a:p>
            <a:r>
              <a:rPr lang="en-US" dirty="0" smtClean="0"/>
              <a:t>Younger child stated that they thought that food that tasted “yummy” was good for them where as older children were able to list off many foods that were healthy and unhealthy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lstStyle/>
          <a:p>
            <a:r>
              <a:rPr lang="en-US" dirty="0" smtClean="0"/>
              <a:t>“Findings provide a basis for addressing children's false perceptions about healthy foods and activities, while building on their strengths in knowledge and attitudes that are fundamental to improvements in health behaviors” (Burns </a:t>
            </a:r>
            <a:r>
              <a:rPr lang="en-US" smtClean="0"/>
              <a:t>&amp; Grove, 2010).</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264</Words>
  <Application>Microsoft Office PowerPoint</Application>
  <PresentationFormat>On-screen Show (4:3)</PresentationFormat>
  <Paragraphs>18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Study Design</vt:lpstr>
      <vt:lpstr>Sample Population</vt:lpstr>
      <vt:lpstr>Data</vt:lpstr>
      <vt:lpstr>Data</vt:lpstr>
      <vt:lpstr>Results</vt:lpstr>
      <vt:lpstr>Results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Study Design</dc:title>
  <dc:creator>Kristina</dc:creator>
  <cp:lastModifiedBy>Kristina</cp:lastModifiedBy>
  <cp:revision>1</cp:revision>
  <dcterms:created xsi:type="dcterms:W3CDTF">2011-02-19T16:10:44Z</dcterms:created>
  <dcterms:modified xsi:type="dcterms:W3CDTF">2011-02-19T16:49:38Z</dcterms:modified>
</cp:coreProperties>
</file>