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4"/>
  </p:notesMasterIdLst>
  <p:sldIdLst>
    <p:sldId id="256" r:id="rId2"/>
    <p:sldId id="257"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00" d="100"/>
        <a:sy n="100" d="100"/>
      </p:scale>
      <p:origin x="0" y="606"/>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C3F550-C7B3-4847-8FCF-36B4A027FBA1}" type="datetimeFigureOut">
              <a:rPr lang="en-US" smtClean="0"/>
              <a:pPr/>
              <a:t>10/13/2010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2CB092-026F-4009-8CDA-2654CF895B5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Jean Watson’s theory addresses the</a:t>
            </a:r>
            <a:r>
              <a:rPr lang="en-US" baseline="0" dirty="0" smtClean="0"/>
              <a:t> trusting relationship built between a nurse and their patient. Through creating an environment of trust, understanding, and openness, the patient and nurse can work together to meet the patient’s needs. The nurse is encouraged to share their true self to create a feeling of genuineness. This trusting relationship leads to the patient sharing their true thoughts and fears. Spirituality is a strength while creating this bond. Nurses pledge to maintain an environment that supports human caring as well as primary physical needs. This allows the nurse to respect life and realize the human to human relationship is priority. Clear professional boundaries are set in the beginning of the relationship, but by allowing this bond to take place, the nurse and patient’s relationship transforms into a one of a kind bond. (Chitty &amp; Black, pp. 305-310)</a:t>
            </a:r>
          </a:p>
          <a:p>
            <a:endParaRPr lang="en-US" baseline="0" dirty="0" smtClean="0"/>
          </a:p>
          <a:p>
            <a:r>
              <a:rPr lang="en-US" baseline="0" dirty="0" smtClean="0"/>
              <a:t>Chitty, K., &amp; Black, B. (2011). Nursing theory: The bases for professional nursing. In </a:t>
            </a:r>
            <a:r>
              <a:rPr lang="en-US" i="1" baseline="0" dirty="0" smtClean="0"/>
              <a:t>Professional nursing: Concepts and challenges</a:t>
            </a:r>
            <a:r>
              <a:rPr lang="en-US" i="0" baseline="0" dirty="0" smtClean="0"/>
              <a:t> (pp. 305-310). 	Maryland Heights, MO: Saunders Elsevier.</a:t>
            </a:r>
            <a:endParaRPr lang="en-US" dirty="0"/>
          </a:p>
        </p:txBody>
      </p:sp>
      <p:sp>
        <p:nvSpPr>
          <p:cNvPr id="4" name="Slide Number Placeholder 3"/>
          <p:cNvSpPr>
            <a:spLocks noGrp="1"/>
          </p:cNvSpPr>
          <p:nvPr>
            <p:ph type="sldNum" sz="quarter" idx="10"/>
          </p:nvPr>
        </p:nvSpPr>
        <p:spPr/>
        <p:txBody>
          <a:bodyPr/>
          <a:lstStyle/>
          <a:p>
            <a:fld id="{152CB092-026F-4009-8CDA-2654CF895B5C}"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There</a:t>
            </a:r>
            <a:r>
              <a:rPr lang="en-US" baseline="0" dirty="0" smtClean="0"/>
              <a:t> are many ways that Watson’s theory is implemented into the nursing practice today. Job descriptions are now calling for nurses that are both competent in technological skills and the </a:t>
            </a:r>
            <a:r>
              <a:rPr lang="en-US" baseline="0" dirty="0" err="1" smtClean="0"/>
              <a:t>carative</a:t>
            </a:r>
            <a:r>
              <a:rPr lang="en-US" baseline="0" dirty="0" smtClean="0"/>
              <a:t> factors of the caring theory. In the interview process, an employer usually asks the candidates to share a story that demonstrates how they had a positive impact on a patient’s outcome. </a:t>
            </a:r>
            <a:r>
              <a:rPr lang="en-US" baseline="0" dirty="0" smtClean="0"/>
              <a:t>Employers want their nurses to have a caring spirit and be able to relate to the patient. Nursing education now teaches students how to care for the body, mind, and spirit, not just physical ailments. In the future, computer documentation in hospitals will begin to link </a:t>
            </a:r>
            <a:r>
              <a:rPr lang="en-US" baseline="0" dirty="0" err="1" smtClean="0"/>
              <a:t>carative</a:t>
            </a:r>
            <a:r>
              <a:rPr lang="en-US" baseline="0" smtClean="0"/>
              <a:t> factors </a:t>
            </a:r>
            <a:r>
              <a:rPr lang="en-US" baseline="0" dirty="0" smtClean="0"/>
              <a:t>with nursing diagnoses and interventions. Allowing the nurse to see they are making a difference gives them the support and encouragement they need to build a true bond with the patient based on caring. (Ryan, pp. 26-30)</a:t>
            </a:r>
          </a:p>
          <a:p>
            <a:endParaRPr lang="en-US" baseline="0" dirty="0" smtClean="0"/>
          </a:p>
          <a:p>
            <a:r>
              <a:rPr lang="en-US" baseline="0" dirty="0" smtClean="0"/>
              <a:t>Ryan, L. (2005). The journey to integrate Watson’s caring theory with clinical practice. </a:t>
            </a:r>
            <a:r>
              <a:rPr lang="en-US" i="1" baseline="0" dirty="0" smtClean="0"/>
              <a:t>International Journal for Human Caring, </a:t>
            </a:r>
            <a:r>
              <a:rPr lang="en-US" i="0" baseline="0" dirty="0" smtClean="0"/>
              <a:t>9(3): 26-30. 	Retrieved from http://search.ebscohost.com/eqproxy.lakeviewcol.edu:2048/login.aspx?direct=true&amp;db=rzh&amp;AN=20009021796.</a:t>
            </a:r>
          </a:p>
          <a:p>
            <a:r>
              <a:rPr lang="en-US" i="0" baseline="0" dirty="0" smtClean="0"/>
              <a:t> </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152CB092-026F-4009-8CDA-2654CF895B5C}"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619C00E9-DD59-4798-A0F7-DE83A409CA99}" type="datetimeFigureOut">
              <a:rPr lang="en-US" smtClean="0"/>
              <a:pPr/>
              <a:t>10/13/2010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AC57E3A6-FA37-4D0A-9A7B-A41AD7AB5150}"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19C00E9-DD59-4798-A0F7-DE83A409CA99}" type="datetimeFigureOut">
              <a:rPr lang="en-US" smtClean="0"/>
              <a:pPr/>
              <a:t>10/13/2010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57E3A6-FA37-4D0A-9A7B-A41AD7AB515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19C00E9-DD59-4798-A0F7-DE83A409CA99}" type="datetimeFigureOut">
              <a:rPr lang="en-US" smtClean="0"/>
              <a:pPr/>
              <a:t>10/13/2010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57E3A6-FA37-4D0A-9A7B-A41AD7AB515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19C00E9-DD59-4798-A0F7-DE83A409CA99}" type="datetimeFigureOut">
              <a:rPr lang="en-US" smtClean="0"/>
              <a:pPr/>
              <a:t>10/13/2010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57E3A6-FA37-4D0A-9A7B-A41AD7AB515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19C00E9-DD59-4798-A0F7-DE83A409CA99}" type="datetimeFigureOut">
              <a:rPr lang="en-US" smtClean="0"/>
              <a:pPr/>
              <a:t>10/13/2010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AC57E3A6-FA37-4D0A-9A7B-A41AD7AB515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19C00E9-DD59-4798-A0F7-DE83A409CA99}" type="datetimeFigureOut">
              <a:rPr lang="en-US" smtClean="0"/>
              <a:pPr/>
              <a:t>10/13/2010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57E3A6-FA37-4D0A-9A7B-A41AD7AB515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19C00E9-DD59-4798-A0F7-DE83A409CA99}" type="datetimeFigureOut">
              <a:rPr lang="en-US" smtClean="0"/>
              <a:pPr/>
              <a:t>10/13/2010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57E3A6-FA37-4D0A-9A7B-A41AD7AB515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19C00E9-DD59-4798-A0F7-DE83A409CA99}" type="datetimeFigureOut">
              <a:rPr lang="en-US" smtClean="0"/>
              <a:pPr/>
              <a:t>10/13/2010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57E3A6-FA37-4D0A-9A7B-A41AD7AB515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9C00E9-DD59-4798-A0F7-DE83A409CA99}" type="datetimeFigureOut">
              <a:rPr lang="en-US" smtClean="0"/>
              <a:pPr/>
              <a:t>10/13/2010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57E3A6-FA37-4D0A-9A7B-A41AD7AB515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19C00E9-DD59-4798-A0F7-DE83A409CA99}" type="datetimeFigureOut">
              <a:rPr lang="en-US" smtClean="0"/>
              <a:pPr/>
              <a:t>10/13/2010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57E3A6-FA37-4D0A-9A7B-A41AD7AB515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19C00E9-DD59-4798-A0F7-DE83A409CA99}" type="datetimeFigureOut">
              <a:rPr lang="en-US" smtClean="0"/>
              <a:pPr/>
              <a:t>10/13/2010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57E3A6-FA37-4D0A-9A7B-A41AD7AB515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619C00E9-DD59-4798-A0F7-DE83A409CA99}" type="datetimeFigureOut">
              <a:rPr lang="en-US" smtClean="0"/>
              <a:pPr/>
              <a:t>10/13/2010</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AC57E3A6-FA37-4D0A-9A7B-A41AD7AB5150}"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image" Target="../media/image5.gif"/><Relationship Id="rId5" Type="http://schemas.openxmlformats.org/officeDocument/2006/relationships/image" Target="../media/image4.emf"/><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Watson’s Theory Implemented into Nursing Practice</a:t>
            </a:r>
            <a:endParaRPr lang="en-US" dirty="0"/>
          </a:p>
        </p:txBody>
      </p:sp>
      <p:pic>
        <p:nvPicPr>
          <p:cNvPr id="10" name="Content Placeholder 9" descr="MM900354627.GIF"/>
          <p:cNvPicPr>
            <a:picLocks noGrp="1" noChangeAspect="1"/>
          </p:cNvPicPr>
          <p:nvPr>
            <p:ph sz="half" idx="1"/>
          </p:nvPr>
        </p:nvPicPr>
        <p:blipFill>
          <a:blip r:embed="rId3" cstate="print"/>
          <a:stretch>
            <a:fillRect/>
          </a:stretch>
        </p:blipFill>
        <p:spPr>
          <a:xfrm>
            <a:off x="6858000" y="1828800"/>
            <a:ext cx="1878362" cy="1704975"/>
          </a:xfrm>
        </p:spPr>
      </p:pic>
      <p:pic>
        <p:nvPicPr>
          <p:cNvPr id="7" name="Content Placeholder 6" descr="New Image.BMP"/>
          <p:cNvPicPr>
            <a:picLocks noGrp="1" noChangeAspect="1"/>
          </p:cNvPicPr>
          <p:nvPr>
            <p:ph sz="half" idx="2"/>
          </p:nvPr>
        </p:nvPicPr>
        <p:blipFill>
          <a:blip r:embed="rId4" cstate="print"/>
          <a:stretch>
            <a:fillRect/>
          </a:stretch>
        </p:blipFill>
        <p:spPr>
          <a:xfrm>
            <a:off x="4572000" y="2514600"/>
            <a:ext cx="1875392" cy="2093460"/>
          </a:xfrm>
          <a:prstGeom prst="rect">
            <a:avLst/>
          </a:prstGeom>
          <a:ln>
            <a:noFill/>
          </a:ln>
          <a:effectLst>
            <a:softEdge rad="112500"/>
          </a:effectLst>
        </p:spPr>
      </p:pic>
      <p:pic>
        <p:nvPicPr>
          <p:cNvPr id="1026" name="Picture 2"/>
          <p:cNvPicPr>
            <a:picLocks noChangeAspect="1" noChangeArrowheads="1"/>
          </p:cNvPicPr>
          <p:nvPr/>
        </p:nvPicPr>
        <p:blipFill>
          <a:blip r:embed="rId5" cstate="print"/>
          <a:srcRect/>
          <a:stretch>
            <a:fillRect/>
          </a:stretch>
        </p:blipFill>
        <p:spPr bwMode="auto">
          <a:xfrm>
            <a:off x="6052512" y="4572000"/>
            <a:ext cx="2893502" cy="1826152"/>
          </a:xfrm>
          <a:prstGeom prst="rect">
            <a:avLst/>
          </a:prstGeom>
          <a:noFill/>
          <a:ln w="9525">
            <a:noFill/>
            <a:miter lim="800000"/>
            <a:headEnd/>
            <a:tailEnd/>
          </a:ln>
          <a:effectLst/>
        </p:spPr>
      </p:pic>
      <p:sp>
        <p:nvSpPr>
          <p:cNvPr id="8" name="TextBox 7"/>
          <p:cNvSpPr txBox="1"/>
          <p:nvPr/>
        </p:nvSpPr>
        <p:spPr>
          <a:xfrm>
            <a:off x="457200" y="1676400"/>
            <a:ext cx="3886200" cy="4801314"/>
          </a:xfrm>
          <a:prstGeom prst="rect">
            <a:avLst/>
          </a:prstGeom>
          <a:noFill/>
        </p:spPr>
        <p:txBody>
          <a:bodyPr wrap="square" rtlCol="0">
            <a:spAutoFit/>
          </a:bodyPr>
          <a:lstStyle/>
          <a:p>
            <a:pPr>
              <a:buBlip>
                <a:blip r:embed="rId6"/>
              </a:buBlip>
            </a:pPr>
            <a:r>
              <a:rPr lang="en-US" dirty="0" smtClean="0"/>
              <a:t> </a:t>
            </a:r>
            <a:r>
              <a:rPr lang="en-US" sz="2200" dirty="0" smtClean="0"/>
              <a:t>Nurse’s are called to create an environment of trust to meet patient goals</a:t>
            </a:r>
          </a:p>
          <a:p>
            <a:pPr>
              <a:buBlip>
                <a:blip r:embed="rId6"/>
              </a:buBlip>
            </a:pPr>
            <a:r>
              <a:rPr lang="en-US" sz="2200" dirty="0" smtClean="0"/>
              <a:t> </a:t>
            </a:r>
            <a:r>
              <a:rPr lang="en-US" sz="2200" dirty="0" err="1" smtClean="0"/>
              <a:t>Carative</a:t>
            </a:r>
            <a:r>
              <a:rPr lang="en-US" sz="2200" dirty="0" smtClean="0"/>
              <a:t> factors guide nurses </a:t>
            </a:r>
          </a:p>
          <a:p>
            <a:pPr>
              <a:buBlip>
                <a:blip r:embed="rId6"/>
              </a:buBlip>
            </a:pPr>
            <a:r>
              <a:rPr lang="en-US" sz="2200" dirty="0" smtClean="0"/>
              <a:t> </a:t>
            </a:r>
            <a:r>
              <a:rPr lang="en-US" sz="2200" dirty="0" smtClean="0"/>
              <a:t>Support human caring and provide for physical needs</a:t>
            </a:r>
          </a:p>
          <a:p>
            <a:pPr>
              <a:buBlip>
                <a:blip r:embed="rId6"/>
              </a:buBlip>
            </a:pPr>
            <a:r>
              <a:rPr lang="en-US" sz="2200" dirty="0" smtClean="0"/>
              <a:t> </a:t>
            </a:r>
            <a:r>
              <a:rPr lang="en-US" sz="2200" dirty="0" smtClean="0"/>
              <a:t>Spirituality is a strength</a:t>
            </a:r>
          </a:p>
          <a:p>
            <a:pPr>
              <a:buBlip>
                <a:blip r:embed="rId6"/>
              </a:buBlip>
            </a:pPr>
            <a:r>
              <a:rPr lang="en-US" sz="2200" dirty="0" smtClean="0"/>
              <a:t> </a:t>
            </a:r>
            <a:r>
              <a:rPr lang="en-US" sz="2200" dirty="0" smtClean="0"/>
              <a:t>Through trust, confidence is gained, and friends are made</a:t>
            </a:r>
          </a:p>
          <a:p>
            <a:pPr>
              <a:buBlip>
                <a:blip r:embed="rId6"/>
              </a:buBlip>
            </a:pPr>
            <a:r>
              <a:rPr lang="en-US" sz="2200" dirty="0" smtClean="0"/>
              <a:t> </a:t>
            </a:r>
            <a:r>
              <a:rPr lang="en-US" sz="2200" dirty="0" smtClean="0"/>
              <a:t>The person to person relationship is priority</a:t>
            </a:r>
          </a:p>
          <a:p>
            <a:endParaRPr lang="en-US"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Watson’s Theory Implemented into Nursing </a:t>
            </a:r>
            <a:r>
              <a:rPr lang="en-US" dirty="0" smtClean="0"/>
              <a:t>Practice (cont.)	</a:t>
            </a:r>
            <a:endParaRPr lang="en-US" dirty="0"/>
          </a:p>
        </p:txBody>
      </p:sp>
      <p:sp>
        <p:nvSpPr>
          <p:cNvPr id="6" name="Content Placeholder 5"/>
          <p:cNvSpPr>
            <a:spLocks noGrp="1"/>
          </p:cNvSpPr>
          <p:nvPr>
            <p:ph idx="1"/>
          </p:nvPr>
        </p:nvSpPr>
        <p:spPr/>
        <p:txBody>
          <a:bodyPr/>
          <a:lstStyle/>
          <a:p>
            <a:pPr>
              <a:buBlip>
                <a:blip r:embed="rId3"/>
              </a:buBlip>
            </a:pPr>
            <a:r>
              <a:rPr lang="en-US" dirty="0" smtClean="0"/>
              <a:t>Nurses must be competent in technical and caring skills</a:t>
            </a:r>
          </a:p>
          <a:p>
            <a:pPr>
              <a:buBlip>
                <a:blip r:embed="rId3"/>
              </a:buBlip>
            </a:pPr>
            <a:r>
              <a:rPr lang="en-US" dirty="0" smtClean="0"/>
              <a:t>Interview process has changed due to Watson’s theory</a:t>
            </a:r>
          </a:p>
          <a:p>
            <a:pPr>
              <a:buBlip>
                <a:blip r:embed="rId3"/>
              </a:buBlip>
            </a:pPr>
            <a:r>
              <a:rPr lang="en-US" dirty="0" smtClean="0"/>
              <a:t>Nursing education now incorporates holistic care</a:t>
            </a:r>
          </a:p>
          <a:p>
            <a:pPr>
              <a:buBlip>
                <a:blip r:embed="rId3"/>
              </a:buBlip>
            </a:pPr>
            <a:r>
              <a:rPr lang="en-US" dirty="0" smtClean="0"/>
              <a:t>Through using </a:t>
            </a:r>
            <a:r>
              <a:rPr lang="en-US" dirty="0" err="1" smtClean="0"/>
              <a:t>carative</a:t>
            </a:r>
            <a:r>
              <a:rPr lang="en-US" dirty="0" smtClean="0"/>
              <a:t> factors, nurses can realize their impact </a:t>
            </a:r>
          </a:p>
          <a:p>
            <a:pPr>
              <a:buBlip>
                <a:blip r:embed="rId3"/>
              </a:buBlip>
            </a:pPr>
            <a:r>
              <a:rPr lang="en-US" dirty="0" smtClean="0"/>
              <a:t>Caring and emotional factors are tied into nursing diagnoses and interventions</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148</TotalTime>
  <Words>114</Words>
  <Application>Microsoft Office PowerPoint</Application>
  <PresentationFormat>On-screen Show (4:3)</PresentationFormat>
  <Paragraphs>22</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Apex</vt:lpstr>
      <vt:lpstr>Watson’s Theory Implemented into Nursing Practice</vt:lpstr>
      <vt:lpstr>Watson’s Theory Implemented into Nursing Practice (cont.)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Watson’s Theory Implemented into Nursing Practice</dc:title>
  <dc:creator> </dc:creator>
  <cp:lastModifiedBy> </cp:lastModifiedBy>
  <cp:revision>5</cp:revision>
  <dcterms:created xsi:type="dcterms:W3CDTF">2010-10-13T02:48:37Z</dcterms:created>
  <dcterms:modified xsi:type="dcterms:W3CDTF">2010-10-14T03:26:57Z</dcterms:modified>
</cp:coreProperties>
</file>