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139AF-AEC1-4875-9AEC-807F9442C2A6}" type="datetimeFigureOut">
              <a:rPr lang="en-US" smtClean="0"/>
              <a:pPr/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4D00A-DFD0-480E-AED3-FD2944604C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Chosen Area of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Maternal, Infant, and Child Health</a:t>
            </a:r>
          </a:p>
          <a:p>
            <a:r>
              <a:rPr lang="en-US" dirty="0" smtClean="0"/>
              <a:t>The well-being of mothers, infants, and children is an important public health goal for the United States because it predicts the health of the next generation.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Goal: Improve the health and well-being of women, infants, children, and families.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Objectives for Maternal, Infant, and Child Health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 smtClean="0"/>
              <a:t>Fetal - Maternal Deaths</a:t>
            </a:r>
          </a:p>
          <a:p>
            <a:r>
              <a:rPr lang="en-US" sz="3300" dirty="0">
                <a:latin typeface="+mj-lt"/>
              </a:rPr>
              <a:t>M</a:t>
            </a:r>
            <a:r>
              <a:rPr lang="en-US" sz="3300" dirty="0" smtClean="0">
                <a:latin typeface="+mj-lt"/>
              </a:rPr>
              <a:t>aternal illness and complications due to pregnancy</a:t>
            </a:r>
          </a:p>
          <a:p>
            <a:r>
              <a:rPr lang="en-US" sz="3300" dirty="0" smtClean="0">
                <a:latin typeface="+mj-lt"/>
              </a:rPr>
              <a:t>SIDS, LBW, Developmental Disabilities</a:t>
            </a:r>
          </a:p>
          <a:p>
            <a:r>
              <a:rPr lang="en-US" sz="3300" dirty="0" smtClean="0">
                <a:latin typeface="+mj-lt"/>
              </a:rPr>
              <a:t>Preterm Births</a:t>
            </a:r>
          </a:p>
          <a:p>
            <a:r>
              <a:rPr lang="en-US" sz="3300" dirty="0" smtClean="0">
                <a:latin typeface="+mj-lt"/>
              </a:rPr>
              <a:t>Cesarean births</a:t>
            </a:r>
          </a:p>
          <a:p>
            <a:r>
              <a:rPr lang="en-US" sz="3300" dirty="0" smtClean="0">
                <a:latin typeface="+mj-lt"/>
              </a:rPr>
              <a:t>Consumption of Folic Acid by mother</a:t>
            </a:r>
          </a:p>
          <a:p>
            <a:r>
              <a:rPr lang="en-US" sz="3300" dirty="0" smtClean="0">
                <a:latin typeface="+mj-lt"/>
              </a:rPr>
              <a:t>Consumption of Alcohol and Tobacco by mother</a:t>
            </a:r>
          </a:p>
          <a:p>
            <a:r>
              <a:rPr lang="en-US" sz="3300" dirty="0" smtClean="0">
                <a:latin typeface="+mj-lt"/>
              </a:rPr>
              <a:t>Expecting mothers attending birthing classes</a:t>
            </a:r>
          </a:p>
          <a:p>
            <a:r>
              <a:rPr lang="en-US" sz="3300" dirty="0" smtClean="0">
                <a:latin typeface="+mj-lt"/>
              </a:rPr>
              <a:t>Pre- pregnancy overweight or obesity</a:t>
            </a:r>
          </a:p>
          <a:p>
            <a:pPr>
              <a:buNone/>
            </a:pPr>
            <a:r>
              <a:rPr lang="en-US" sz="3300" dirty="0">
                <a:latin typeface="+mj-lt"/>
              </a:rPr>
              <a:t>	</a:t>
            </a:r>
            <a:r>
              <a:rPr lang="en-US" sz="3300" dirty="0" smtClean="0">
                <a:latin typeface="+mj-lt"/>
              </a:rPr>
              <a:t>	….many more.</a:t>
            </a:r>
          </a:p>
          <a:p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According to the measurable objectives and </a:t>
            </a:r>
            <a:r>
              <a:rPr lang="en-US" dirty="0" err="1" smtClean="0"/>
              <a:t>subobjectives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21 are improving (i.e. have made significant advances toward theirs targets)</a:t>
            </a:r>
          </a:p>
          <a:p>
            <a:r>
              <a:rPr lang="en-US" dirty="0" smtClean="0"/>
              <a:t>3 have met or exceeded their targets</a:t>
            </a:r>
          </a:p>
          <a:p>
            <a:r>
              <a:rPr lang="en-US" dirty="0" smtClean="0"/>
              <a:t>10 are getting worse</a:t>
            </a:r>
          </a:p>
          <a:p>
            <a:r>
              <a:rPr lang="en-US" dirty="0" smtClean="0"/>
              <a:t>8 show little or no change</a:t>
            </a:r>
          </a:p>
          <a:p>
            <a:r>
              <a:rPr lang="en-US" dirty="0" smtClean="0"/>
              <a:t>4 have no trend data to update the baseline estimate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FADIE’S SLIDES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tax money worth it?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California’s data has shown that the tax money being used for funding programs to assist with Maternal, Infant, and Child Health issues has been productive.</a:t>
            </a:r>
            <a:endParaRPr lang="en-US" dirty="0"/>
          </a:p>
        </p:txBody>
      </p:sp>
      <p:pic>
        <p:nvPicPr>
          <p:cNvPr id="1026" name="Picture 2" descr="C:\Documents and Settings\hjhawkins\Local Settings\Temporary Internet Files\Content.IE5\O5ZAKZX4\MC90032362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981200"/>
            <a:ext cx="3459933" cy="34644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is being accomplished?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Infant, adolescent, and maternal fatality rates have decreased.</a:t>
            </a:r>
          </a:p>
          <a:p>
            <a:r>
              <a:rPr lang="en-US" dirty="0" smtClean="0"/>
              <a:t>Education about preventing SIDS, developmental illnesses, and LBW has increased.</a:t>
            </a:r>
          </a:p>
          <a:p>
            <a:r>
              <a:rPr lang="en-US" dirty="0" smtClean="0"/>
              <a:t>Education about healthy pregnancies has increased.</a:t>
            </a:r>
          </a:p>
          <a:p>
            <a:r>
              <a:rPr lang="en-US" dirty="0" smtClean="0"/>
              <a:t>Counseling is offered for expecting mothers.</a:t>
            </a:r>
          </a:p>
          <a:p>
            <a:r>
              <a:rPr lang="en-US" dirty="0" smtClean="0"/>
              <a:t>Government assisted programs provide educational classes for breastfeeding, child care, and what to expect once the baby is born.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263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Chosen Area of Focus</vt:lpstr>
      <vt:lpstr>Objectives for Maternal, Infant, and Child Health</vt:lpstr>
      <vt:lpstr>Data Trends</vt:lpstr>
      <vt:lpstr>FADIE’S SLIDES</vt:lpstr>
      <vt:lpstr>Is tax money worth it?</vt:lpstr>
      <vt:lpstr>So what is being accomplished?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Maternal, Infant, and Child Health</dc:title>
  <dc:creator>hjhawkins</dc:creator>
  <cp:lastModifiedBy>hjhawkins</cp:lastModifiedBy>
  <cp:revision>20</cp:revision>
  <dcterms:created xsi:type="dcterms:W3CDTF">2010-04-26T20:32:53Z</dcterms:created>
  <dcterms:modified xsi:type="dcterms:W3CDTF">2010-04-27T17:47:41Z</dcterms:modified>
</cp:coreProperties>
</file>