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4F94E-99B2-43ED-AFDB-D29D518B8D3B}" type="doc">
      <dgm:prSet loTypeId="urn:microsoft.com/office/officeart/2005/8/layout/cycle5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055369-2CBD-4834-8674-980ACE90C5A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err="1" smtClean="0"/>
            <a:t>Arika</a:t>
          </a:r>
          <a:r>
            <a:rPr lang="en-US" dirty="0" smtClean="0"/>
            <a:t> Kay</a:t>
          </a:r>
          <a:endParaRPr lang="en-US" dirty="0"/>
        </a:p>
      </dgm:t>
    </dgm:pt>
    <dgm:pt modelId="{DC776DED-7DCF-4DEC-8BFD-429B483BBDD7}" type="parTrans" cxnId="{C72400E0-DC1E-4EE7-9889-D4FB3641F36F}">
      <dgm:prSet/>
      <dgm:spPr/>
      <dgm:t>
        <a:bodyPr/>
        <a:lstStyle/>
        <a:p>
          <a:endParaRPr lang="en-US"/>
        </a:p>
      </dgm:t>
    </dgm:pt>
    <dgm:pt modelId="{6B3798C3-A048-495E-AE8C-5FBB736935A7}" type="sibTrans" cxnId="{C72400E0-DC1E-4EE7-9889-D4FB3641F36F}">
      <dgm:prSet/>
      <dgm:spPr/>
      <dgm:t>
        <a:bodyPr/>
        <a:lstStyle/>
        <a:p>
          <a:endParaRPr lang="en-US"/>
        </a:p>
      </dgm:t>
    </dgm:pt>
    <dgm:pt modelId="{1C19EB3C-3F42-4E1E-9630-EDDFC0CFA9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Brittany</a:t>
          </a:r>
          <a:endParaRPr lang="en-US" dirty="0"/>
        </a:p>
      </dgm:t>
    </dgm:pt>
    <dgm:pt modelId="{79D45634-A583-41A9-8403-5EB099DF7C23}" type="parTrans" cxnId="{04248E8B-BFAD-4C70-AFCA-5DD521F23136}">
      <dgm:prSet/>
      <dgm:spPr/>
      <dgm:t>
        <a:bodyPr/>
        <a:lstStyle/>
        <a:p>
          <a:endParaRPr lang="en-US"/>
        </a:p>
      </dgm:t>
    </dgm:pt>
    <dgm:pt modelId="{E2038ED6-49CD-4569-8A98-43C38C2E3777}" type="sibTrans" cxnId="{04248E8B-BFAD-4C70-AFCA-5DD521F23136}">
      <dgm:prSet/>
      <dgm:spPr/>
      <dgm:t>
        <a:bodyPr/>
        <a:lstStyle/>
        <a:p>
          <a:endParaRPr lang="en-US"/>
        </a:p>
      </dgm:t>
    </dgm:pt>
    <dgm:pt modelId="{3717A1F6-1FCE-4790-9684-40DCB6AB495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Staci</a:t>
          </a:r>
          <a:endParaRPr lang="en-US" dirty="0"/>
        </a:p>
      </dgm:t>
    </dgm:pt>
    <dgm:pt modelId="{116E151B-12D8-4447-BEF2-BF6539E5962A}" type="parTrans" cxnId="{E52621C9-4F77-4C61-BA5D-754881BCE8EE}">
      <dgm:prSet/>
      <dgm:spPr/>
      <dgm:t>
        <a:bodyPr/>
        <a:lstStyle/>
        <a:p>
          <a:endParaRPr lang="en-US"/>
        </a:p>
      </dgm:t>
    </dgm:pt>
    <dgm:pt modelId="{229FBBAD-3D99-4CD5-8C57-8F3B4F147DAF}" type="sibTrans" cxnId="{E52621C9-4F77-4C61-BA5D-754881BCE8EE}">
      <dgm:prSet/>
      <dgm:spPr/>
      <dgm:t>
        <a:bodyPr/>
        <a:lstStyle/>
        <a:p>
          <a:endParaRPr lang="en-US"/>
        </a:p>
      </dgm:t>
    </dgm:pt>
    <dgm:pt modelId="{C6E501FC-8172-4B4E-84D0-2D62AA30C18F}">
      <dgm:prSet phldrT="[Text]"/>
      <dgm:spPr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Jessica</a:t>
          </a:r>
          <a:endParaRPr lang="en-US" dirty="0"/>
        </a:p>
      </dgm:t>
    </dgm:pt>
    <dgm:pt modelId="{B3F8737C-E667-46AB-8285-F51127AA6881}" type="parTrans" cxnId="{D943EF65-1E0F-4074-A548-45B46067D6DB}">
      <dgm:prSet/>
      <dgm:spPr/>
      <dgm:t>
        <a:bodyPr/>
        <a:lstStyle/>
        <a:p>
          <a:endParaRPr lang="en-US"/>
        </a:p>
      </dgm:t>
    </dgm:pt>
    <dgm:pt modelId="{37F7009B-E847-4626-8E77-95E93C3836F0}" type="sibTrans" cxnId="{D943EF65-1E0F-4074-A548-45B46067D6DB}">
      <dgm:prSet/>
      <dgm:spPr/>
      <dgm:t>
        <a:bodyPr/>
        <a:lstStyle/>
        <a:p>
          <a:endParaRPr lang="en-US"/>
        </a:p>
      </dgm:t>
    </dgm:pt>
    <dgm:pt modelId="{C7DE16C6-D80A-428C-929D-201258AD8BB6}">
      <dgm:prSet phldrT="[Text]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gm:spPr>
      <dgm:t>
        <a:bodyPr/>
        <a:lstStyle/>
        <a:p>
          <a:r>
            <a:rPr lang="en-US" dirty="0" smtClean="0"/>
            <a:t>Samantha</a:t>
          </a:r>
          <a:endParaRPr lang="en-US" dirty="0"/>
        </a:p>
      </dgm:t>
    </dgm:pt>
    <dgm:pt modelId="{56ADA753-8A57-45AB-A003-F05FDF81AE31}" type="parTrans" cxnId="{221C9750-6B3E-4A1A-AECC-B40CEA88E747}">
      <dgm:prSet/>
      <dgm:spPr/>
      <dgm:t>
        <a:bodyPr/>
        <a:lstStyle/>
        <a:p>
          <a:endParaRPr lang="en-US"/>
        </a:p>
      </dgm:t>
    </dgm:pt>
    <dgm:pt modelId="{6480A557-9FF7-4113-818E-B6C9115DDADE}" type="sibTrans" cxnId="{221C9750-6B3E-4A1A-AECC-B40CEA88E747}">
      <dgm:prSet/>
      <dgm:spPr/>
      <dgm:t>
        <a:bodyPr/>
        <a:lstStyle/>
        <a:p>
          <a:endParaRPr lang="en-US"/>
        </a:p>
      </dgm:t>
    </dgm:pt>
    <dgm:pt modelId="{8EF3D723-26D0-43AB-891A-A0F2E85B96B0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Sammi Jo</a:t>
          </a:r>
          <a:endParaRPr lang="en-US" dirty="0"/>
        </a:p>
      </dgm:t>
    </dgm:pt>
    <dgm:pt modelId="{D772A1E9-311C-40DD-A570-1FF97495DC4F}" type="parTrans" cxnId="{5AAE2745-B108-4F2F-94E3-0800A7B04EC4}">
      <dgm:prSet/>
      <dgm:spPr/>
      <dgm:t>
        <a:bodyPr/>
        <a:lstStyle/>
        <a:p>
          <a:endParaRPr lang="en-US"/>
        </a:p>
      </dgm:t>
    </dgm:pt>
    <dgm:pt modelId="{97B7DF8A-4582-4AD9-91A6-1041270B3DF9}" type="sibTrans" cxnId="{5AAE2745-B108-4F2F-94E3-0800A7B04EC4}">
      <dgm:prSet/>
      <dgm:spPr/>
      <dgm:t>
        <a:bodyPr/>
        <a:lstStyle/>
        <a:p>
          <a:endParaRPr lang="en-US"/>
        </a:p>
      </dgm:t>
    </dgm:pt>
    <dgm:pt modelId="{AD87F8CB-CE33-44B0-A73E-E427B435C426}" type="pres">
      <dgm:prSet presAssocID="{DEB4F94E-99B2-43ED-AFDB-D29D518B8D3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CF4DC-047F-455C-843E-C86BDCB3B0F2}" type="pres">
      <dgm:prSet presAssocID="{42055369-2CBD-4834-8674-980ACE90C5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9BA7-2232-4116-8963-FFE2408FEA77}" type="pres">
      <dgm:prSet presAssocID="{42055369-2CBD-4834-8674-980ACE90C5AD}" presName="spNode" presStyleCnt="0"/>
      <dgm:spPr/>
    </dgm:pt>
    <dgm:pt modelId="{E27AB08A-5750-4559-822E-04169CE8D6EB}" type="pres">
      <dgm:prSet presAssocID="{6B3798C3-A048-495E-AE8C-5FBB736935A7}" presName="sibTrans" presStyleLbl="sibTrans1D1" presStyleIdx="0" presStyleCnt="6"/>
      <dgm:spPr/>
      <dgm:t>
        <a:bodyPr/>
        <a:lstStyle/>
        <a:p>
          <a:endParaRPr lang="en-US"/>
        </a:p>
      </dgm:t>
    </dgm:pt>
    <dgm:pt modelId="{ED446796-89C7-4238-95FA-72B2EBCF4B13}" type="pres">
      <dgm:prSet presAssocID="{1C19EB3C-3F42-4E1E-9630-EDDFC0CFA97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2A69F-31EC-4EF9-BE8B-0077F25EB8AA}" type="pres">
      <dgm:prSet presAssocID="{1C19EB3C-3F42-4E1E-9630-EDDFC0CFA976}" presName="spNode" presStyleCnt="0"/>
      <dgm:spPr/>
    </dgm:pt>
    <dgm:pt modelId="{46BA45A9-827E-45AE-AAA2-FFD8BF689797}" type="pres">
      <dgm:prSet presAssocID="{E2038ED6-49CD-4569-8A98-43C38C2E3777}" presName="sibTrans" presStyleLbl="sibTrans1D1" presStyleIdx="1" presStyleCnt="6"/>
      <dgm:spPr/>
      <dgm:t>
        <a:bodyPr/>
        <a:lstStyle/>
        <a:p>
          <a:endParaRPr lang="en-US"/>
        </a:p>
      </dgm:t>
    </dgm:pt>
    <dgm:pt modelId="{E9DC4FF5-9685-44A9-87BB-19EDF198C5B7}" type="pres">
      <dgm:prSet presAssocID="{3717A1F6-1FCE-4790-9684-40DCB6AB49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B45EB-12F7-4932-A80B-9F8033ABB2E9}" type="pres">
      <dgm:prSet presAssocID="{3717A1F6-1FCE-4790-9684-40DCB6AB4955}" presName="spNode" presStyleCnt="0"/>
      <dgm:spPr/>
    </dgm:pt>
    <dgm:pt modelId="{874812F5-2EA4-4656-80CF-C8CCD154EA80}" type="pres">
      <dgm:prSet presAssocID="{229FBBAD-3D99-4CD5-8C57-8F3B4F147DAF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A76D323-DE5D-43E8-B42A-0B5E25A1EE02}" type="pres">
      <dgm:prSet presAssocID="{8EF3D723-26D0-43AB-891A-A0F2E85B96B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93A32A-2162-4BAE-84CC-592278BE6387}" type="pres">
      <dgm:prSet presAssocID="{8EF3D723-26D0-43AB-891A-A0F2E85B96B0}" presName="spNode" presStyleCnt="0"/>
      <dgm:spPr/>
    </dgm:pt>
    <dgm:pt modelId="{428E5D44-3AE5-46E0-92EA-8DADDE015391}" type="pres">
      <dgm:prSet presAssocID="{97B7DF8A-4582-4AD9-91A6-1041270B3DF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3D5F6C5-99D2-4A02-B521-9F60CB052AB5}" type="pres">
      <dgm:prSet presAssocID="{C6E501FC-8172-4B4E-84D0-2D62AA30C18F}" presName="node" presStyleLbl="node1" presStyleIdx="4" presStyleCnt="6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AF45DD78-0B3E-4398-873A-D4CD9A82BCB9}" type="pres">
      <dgm:prSet presAssocID="{C6E501FC-8172-4B4E-84D0-2D62AA30C18F}" presName="spNode" presStyleCnt="0"/>
      <dgm:spPr/>
    </dgm:pt>
    <dgm:pt modelId="{D6863E2A-2AA7-4D41-A683-D26901F95C75}" type="pres">
      <dgm:prSet presAssocID="{37F7009B-E847-4626-8E77-95E93C3836F0}" presName="sibTrans" presStyleLbl="sibTrans1D1" presStyleIdx="4" presStyleCnt="6"/>
      <dgm:spPr/>
      <dgm:t>
        <a:bodyPr/>
        <a:lstStyle/>
        <a:p>
          <a:endParaRPr lang="en-US"/>
        </a:p>
      </dgm:t>
    </dgm:pt>
    <dgm:pt modelId="{CEB6B964-530D-43F5-8F80-429DF9B52EB8}" type="pres">
      <dgm:prSet presAssocID="{C7DE16C6-D80A-428C-929D-201258AD8BB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F3B97-3EB6-406F-9CCC-DE630C5088E2}" type="pres">
      <dgm:prSet presAssocID="{C7DE16C6-D80A-428C-929D-201258AD8BB6}" presName="spNode" presStyleCnt="0"/>
      <dgm:spPr/>
    </dgm:pt>
    <dgm:pt modelId="{DCBC110B-53D3-493C-8AEA-45AF0832EAD2}" type="pres">
      <dgm:prSet presAssocID="{6480A557-9FF7-4113-818E-B6C9115DDAD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E52621C9-4F77-4C61-BA5D-754881BCE8EE}" srcId="{DEB4F94E-99B2-43ED-AFDB-D29D518B8D3B}" destId="{3717A1F6-1FCE-4790-9684-40DCB6AB4955}" srcOrd="2" destOrd="0" parTransId="{116E151B-12D8-4447-BEF2-BF6539E5962A}" sibTransId="{229FBBAD-3D99-4CD5-8C57-8F3B4F147DAF}"/>
    <dgm:cxn modelId="{92826FA0-69EC-4E5E-BB4F-D9BDDBD876D5}" type="presOf" srcId="{6480A557-9FF7-4113-818E-B6C9115DDADE}" destId="{DCBC110B-53D3-493C-8AEA-45AF0832EAD2}" srcOrd="0" destOrd="0" presId="urn:microsoft.com/office/officeart/2005/8/layout/cycle5"/>
    <dgm:cxn modelId="{47B91CB1-3854-4B95-8AB2-8002FF169A5F}" type="presOf" srcId="{37F7009B-E847-4626-8E77-95E93C3836F0}" destId="{D6863E2A-2AA7-4D41-A683-D26901F95C75}" srcOrd="0" destOrd="0" presId="urn:microsoft.com/office/officeart/2005/8/layout/cycle5"/>
    <dgm:cxn modelId="{6DCA2404-988B-46C7-B286-1154E8D40FA2}" type="presOf" srcId="{42055369-2CBD-4834-8674-980ACE90C5AD}" destId="{388CF4DC-047F-455C-843E-C86BDCB3B0F2}" srcOrd="0" destOrd="0" presId="urn:microsoft.com/office/officeart/2005/8/layout/cycle5"/>
    <dgm:cxn modelId="{6AD59953-A2A4-46F7-B6E8-D8AF1F02D58E}" type="presOf" srcId="{DEB4F94E-99B2-43ED-AFDB-D29D518B8D3B}" destId="{AD87F8CB-CE33-44B0-A73E-E427B435C426}" srcOrd="0" destOrd="0" presId="urn:microsoft.com/office/officeart/2005/8/layout/cycle5"/>
    <dgm:cxn modelId="{221C9750-6B3E-4A1A-AECC-B40CEA88E747}" srcId="{DEB4F94E-99B2-43ED-AFDB-D29D518B8D3B}" destId="{C7DE16C6-D80A-428C-929D-201258AD8BB6}" srcOrd="5" destOrd="0" parTransId="{56ADA753-8A57-45AB-A003-F05FDF81AE31}" sibTransId="{6480A557-9FF7-4113-818E-B6C9115DDADE}"/>
    <dgm:cxn modelId="{04248E8B-BFAD-4C70-AFCA-5DD521F23136}" srcId="{DEB4F94E-99B2-43ED-AFDB-D29D518B8D3B}" destId="{1C19EB3C-3F42-4E1E-9630-EDDFC0CFA976}" srcOrd="1" destOrd="0" parTransId="{79D45634-A583-41A9-8403-5EB099DF7C23}" sibTransId="{E2038ED6-49CD-4569-8A98-43C38C2E3777}"/>
    <dgm:cxn modelId="{6DFAFAD5-6439-4E84-99C1-BFFCCB0E51E0}" type="presOf" srcId="{1C19EB3C-3F42-4E1E-9630-EDDFC0CFA976}" destId="{ED446796-89C7-4238-95FA-72B2EBCF4B13}" srcOrd="0" destOrd="0" presId="urn:microsoft.com/office/officeart/2005/8/layout/cycle5"/>
    <dgm:cxn modelId="{95A372F8-885A-49AB-AA23-D49E4044AD24}" type="presOf" srcId="{E2038ED6-49CD-4569-8A98-43C38C2E3777}" destId="{46BA45A9-827E-45AE-AAA2-FFD8BF689797}" srcOrd="0" destOrd="0" presId="urn:microsoft.com/office/officeart/2005/8/layout/cycle5"/>
    <dgm:cxn modelId="{4E96EED8-7D70-48F3-94D8-FB096371EADA}" type="presOf" srcId="{6B3798C3-A048-495E-AE8C-5FBB736935A7}" destId="{E27AB08A-5750-4559-822E-04169CE8D6EB}" srcOrd="0" destOrd="0" presId="urn:microsoft.com/office/officeart/2005/8/layout/cycle5"/>
    <dgm:cxn modelId="{418AAF7C-9A4D-4447-94A9-B28BC6CD1D43}" type="presOf" srcId="{229FBBAD-3D99-4CD5-8C57-8F3B4F147DAF}" destId="{874812F5-2EA4-4656-80CF-C8CCD154EA80}" srcOrd="0" destOrd="0" presId="urn:microsoft.com/office/officeart/2005/8/layout/cycle5"/>
    <dgm:cxn modelId="{5AAE2745-B108-4F2F-94E3-0800A7B04EC4}" srcId="{DEB4F94E-99B2-43ED-AFDB-D29D518B8D3B}" destId="{8EF3D723-26D0-43AB-891A-A0F2E85B96B0}" srcOrd="3" destOrd="0" parTransId="{D772A1E9-311C-40DD-A570-1FF97495DC4F}" sibTransId="{97B7DF8A-4582-4AD9-91A6-1041270B3DF9}"/>
    <dgm:cxn modelId="{24E6A5B8-3484-4FE0-9FC6-387C4C1902FF}" type="presOf" srcId="{3717A1F6-1FCE-4790-9684-40DCB6AB4955}" destId="{E9DC4FF5-9685-44A9-87BB-19EDF198C5B7}" srcOrd="0" destOrd="0" presId="urn:microsoft.com/office/officeart/2005/8/layout/cycle5"/>
    <dgm:cxn modelId="{22BAF393-B838-45A9-BE4A-188FB4BA1BFC}" type="presOf" srcId="{97B7DF8A-4582-4AD9-91A6-1041270B3DF9}" destId="{428E5D44-3AE5-46E0-92EA-8DADDE015391}" srcOrd="0" destOrd="0" presId="urn:microsoft.com/office/officeart/2005/8/layout/cycle5"/>
    <dgm:cxn modelId="{D943EF65-1E0F-4074-A548-45B46067D6DB}" srcId="{DEB4F94E-99B2-43ED-AFDB-D29D518B8D3B}" destId="{C6E501FC-8172-4B4E-84D0-2D62AA30C18F}" srcOrd="4" destOrd="0" parTransId="{B3F8737C-E667-46AB-8285-F51127AA6881}" sibTransId="{37F7009B-E847-4626-8E77-95E93C3836F0}"/>
    <dgm:cxn modelId="{72327F65-AA8C-4167-8EDE-DC0CE345DC06}" type="presOf" srcId="{8EF3D723-26D0-43AB-891A-A0F2E85B96B0}" destId="{1A76D323-DE5D-43E8-B42A-0B5E25A1EE02}" srcOrd="0" destOrd="0" presId="urn:microsoft.com/office/officeart/2005/8/layout/cycle5"/>
    <dgm:cxn modelId="{C72400E0-DC1E-4EE7-9889-D4FB3641F36F}" srcId="{DEB4F94E-99B2-43ED-AFDB-D29D518B8D3B}" destId="{42055369-2CBD-4834-8674-980ACE90C5AD}" srcOrd="0" destOrd="0" parTransId="{DC776DED-7DCF-4DEC-8BFD-429B483BBDD7}" sibTransId="{6B3798C3-A048-495E-AE8C-5FBB736935A7}"/>
    <dgm:cxn modelId="{29B81672-2647-4363-8D6A-5B1D214A9B73}" type="presOf" srcId="{C6E501FC-8172-4B4E-84D0-2D62AA30C18F}" destId="{A3D5F6C5-99D2-4A02-B521-9F60CB052AB5}" srcOrd="0" destOrd="0" presId="urn:microsoft.com/office/officeart/2005/8/layout/cycle5"/>
    <dgm:cxn modelId="{892F0995-25C8-44CF-A991-3E33364804C1}" type="presOf" srcId="{C7DE16C6-D80A-428C-929D-201258AD8BB6}" destId="{CEB6B964-530D-43F5-8F80-429DF9B52EB8}" srcOrd="0" destOrd="0" presId="urn:microsoft.com/office/officeart/2005/8/layout/cycle5"/>
    <dgm:cxn modelId="{B749ED69-DF2A-4A87-9E6D-D45973803B9E}" type="presParOf" srcId="{AD87F8CB-CE33-44B0-A73E-E427B435C426}" destId="{388CF4DC-047F-455C-843E-C86BDCB3B0F2}" srcOrd="0" destOrd="0" presId="urn:microsoft.com/office/officeart/2005/8/layout/cycle5"/>
    <dgm:cxn modelId="{BBC50982-0FB7-4E68-A06C-5D38DBA4B1B3}" type="presParOf" srcId="{AD87F8CB-CE33-44B0-A73E-E427B435C426}" destId="{FA8D9BA7-2232-4116-8963-FFE2408FEA77}" srcOrd="1" destOrd="0" presId="urn:microsoft.com/office/officeart/2005/8/layout/cycle5"/>
    <dgm:cxn modelId="{A222318A-B710-4857-AF21-E55E5B62E90F}" type="presParOf" srcId="{AD87F8CB-CE33-44B0-A73E-E427B435C426}" destId="{E27AB08A-5750-4559-822E-04169CE8D6EB}" srcOrd="2" destOrd="0" presId="urn:microsoft.com/office/officeart/2005/8/layout/cycle5"/>
    <dgm:cxn modelId="{F40DF7D4-0B23-49F0-92C9-6AFE5C3C86B5}" type="presParOf" srcId="{AD87F8CB-CE33-44B0-A73E-E427B435C426}" destId="{ED446796-89C7-4238-95FA-72B2EBCF4B13}" srcOrd="3" destOrd="0" presId="urn:microsoft.com/office/officeart/2005/8/layout/cycle5"/>
    <dgm:cxn modelId="{9D81AFEA-C763-4B84-A1BA-8048E2E661D8}" type="presParOf" srcId="{AD87F8CB-CE33-44B0-A73E-E427B435C426}" destId="{88D2A69F-31EC-4EF9-BE8B-0077F25EB8AA}" srcOrd="4" destOrd="0" presId="urn:microsoft.com/office/officeart/2005/8/layout/cycle5"/>
    <dgm:cxn modelId="{1319417F-119D-47BF-AFBE-14B65948BD89}" type="presParOf" srcId="{AD87F8CB-CE33-44B0-A73E-E427B435C426}" destId="{46BA45A9-827E-45AE-AAA2-FFD8BF689797}" srcOrd="5" destOrd="0" presId="urn:microsoft.com/office/officeart/2005/8/layout/cycle5"/>
    <dgm:cxn modelId="{B46BC006-C782-410E-9A58-DAEE2E6C521D}" type="presParOf" srcId="{AD87F8CB-CE33-44B0-A73E-E427B435C426}" destId="{E9DC4FF5-9685-44A9-87BB-19EDF198C5B7}" srcOrd="6" destOrd="0" presId="urn:microsoft.com/office/officeart/2005/8/layout/cycle5"/>
    <dgm:cxn modelId="{22A321F5-CBC5-4524-AAA7-AE2EC1763097}" type="presParOf" srcId="{AD87F8CB-CE33-44B0-A73E-E427B435C426}" destId="{957B45EB-12F7-4932-A80B-9F8033ABB2E9}" srcOrd="7" destOrd="0" presId="urn:microsoft.com/office/officeart/2005/8/layout/cycle5"/>
    <dgm:cxn modelId="{D46DB0B2-BE69-4B5E-B625-8B3200B7D4F8}" type="presParOf" srcId="{AD87F8CB-CE33-44B0-A73E-E427B435C426}" destId="{874812F5-2EA4-4656-80CF-C8CCD154EA80}" srcOrd="8" destOrd="0" presId="urn:microsoft.com/office/officeart/2005/8/layout/cycle5"/>
    <dgm:cxn modelId="{92E76065-E9CF-438E-9FCD-7AB74905E9F0}" type="presParOf" srcId="{AD87F8CB-CE33-44B0-A73E-E427B435C426}" destId="{1A76D323-DE5D-43E8-B42A-0B5E25A1EE02}" srcOrd="9" destOrd="0" presId="urn:microsoft.com/office/officeart/2005/8/layout/cycle5"/>
    <dgm:cxn modelId="{D5C08076-2F81-433A-8C17-1F67B1375984}" type="presParOf" srcId="{AD87F8CB-CE33-44B0-A73E-E427B435C426}" destId="{2D93A32A-2162-4BAE-84CC-592278BE6387}" srcOrd="10" destOrd="0" presId="urn:microsoft.com/office/officeart/2005/8/layout/cycle5"/>
    <dgm:cxn modelId="{3D9858A4-A08C-445C-B26C-54D8650DDBB3}" type="presParOf" srcId="{AD87F8CB-CE33-44B0-A73E-E427B435C426}" destId="{428E5D44-3AE5-46E0-92EA-8DADDE015391}" srcOrd="11" destOrd="0" presId="urn:microsoft.com/office/officeart/2005/8/layout/cycle5"/>
    <dgm:cxn modelId="{2B0AF866-72FD-49D1-907E-A4C35C8537A7}" type="presParOf" srcId="{AD87F8CB-CE33-44B0-A73E-E427B435C426}" destId="{A3D5F6C5-99D2-4A02-B521-9F60CB052AB5}" srcOrd="12" destOrd="0" presId="urn:microsoft.com/office/officeart/2005/8/layout/cycle5"/>
    <dgm:cxn modelId="{A20B28C4-596D-4E2F-A45F-07F925201DA6}" type="presParOf" srcId="{AD87F8CB-CE33-44B0-A73E-E427B435C426}" destId="{AF45DD78-0B3E-4398-873A-D4CD9A82BCB9}" srcOrd="13" destOrd="0" presId="urn:microsoft.com/office/officeart/2005/8/layout/cycle5"/>
    <dgm:cxn modelId="{60F3790C-78FB-4E8E-A32C-2D598E3FFB2B}" type="presParOf" srcId="{AD87F8CB-CE33-44B0-A73E-E427B435C426}" destId="{D6863E2A-2AA7-4D41-A683-D26901F95C75}" srcOrd="14" destOrd="0" presId="urn:microsoft.com/office/officeart/2005/8/layout/cycle5"/>
    <dgm:cxn modelId="{7ED42ED8-BA0A-4FB7-87E6-C711C92C5A45}" type="presParOf" srcId="{AD87F8CB-CE33-44B0-A73E-E427B435C426}" destId="{CEB6B964-530D-43F5-8F80-429DF9B52EB8}" srcOrd="15" destOrd="0" presId="urn:microsoft.com/office/officeart/2005/8/layout/cycle5"/>
    <dgm:cxn modelId="{FDF5AEB8-63D5-494F-819E-BE453F8ED6C3}" type="presParOf" srcId="{AD87F8CB-CE33-44B0-A73E-E427B435C426}" destId="{F09F3B97-3EB6-406F-9CCC-DE630C5088E2}" srcOrd="16" destOrd="0" presId="urn:microsoft.com/office/officeart/2005/8/layout/cycle5"/>
    <dgm:cxn modelId="{5F38A74F-9C2E-467C-A875-86509B50CE68}" type="presParOf" srcId="{AD87F8CB-CE33-44B0-A73E-E427B435C426}" destId="{DCBC110B-53D3-493C-8AEA-45AF0832EAD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616C049-4296-4F63-A98E-51996CF1F202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0E52B37-D5F2-4032-84ED-89C41FA5C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6489B-59FB-4089-83A1-541E4EED71DD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BAB70-8072-4AF9-90DC-B3A75224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DFEA6-96FE-4032-9888-C8B1EAF00238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F939B-E32B-4EE5-9182-D468C74E9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2E164-9DAB-4717-B6AB-424B82797EE5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CCCE-FC0C-4716-AF04-9B69013D0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9DEA9F-09EB-46FB-8303-B7C9638AAFB8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91F955-FBAC-4F13-90AD-307671984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A8718-B6D9-4A76-8CD6-9D4AD1D2E9E7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6B46-954F-4F3E-99C8-B301459B3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E161C8-4913-4D25-85CC-CB8A0DC16F4C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E8A563-9FF6-4A9D-BBB5-CB9D0966A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504E2-2426-4E15-84EF-9481AA8BABEC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A514E-B54D-403B-A5E7-6B9EA674A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50BEC-84B8-409D-9C97-93A84327D5CA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49714-BF18-40E0-AB1E-FDDE3C480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0759D2-0021-42E0-A7D8-84CCE41F57F4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AFECFD-C401-43E4-BA45-CF6CFCAE3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07AEFDF-C50B-4F90-A118-21CF9B16247B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F49D76-0119-4989-A0DA-FECF618BA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7D3D7D9-B3D3-4CF6-B713-DFA17D1D23C1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22A8F46-EE57-4166-8044-A4012686E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ptioustidbits.com/wp-content/uploads/2010/09/derma-female-fac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al_cell_carcinoma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114800"/>
            <a:ext cx="1143000" cy="305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 smtClean="0"/>
              <a:t>Dove, 2011.</a:t>
            </a:r>
            <a:endParaRPr lang="en-US" sz="1200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762000" y="6019800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smtClean="0"/>
              <a:t>“The key to beautiful skin is taking care of it.”</a:t>
            </a:r>
          </a:p>
        </p:txBody>
      </p:sp>
      <p:pic>
        <p:nvPicPr>
          <p:cNvPr id="13315" name="Picture 2" descr="http://www.dovebeauty.co.za/wp-content/uploads/2011/02/woman-washing-fac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scrumptioustidbits.com/wp-content/uploads/2010/09/derma-female-face-150x150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066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5410200" y="838200"/>
            <a:ext cx="403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Lucida Sans Unicode" pitchFamily="34" charset="0"/>
              </a:rPr>
              <a:t>      Scrumptious Tidbits, 2011.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1"/>
          <p:cNvSpPr>
            <a:spLocks noGrp="1"/>
          </p:cNvSpPr>
          <p:nvPr>
            <p:ph idx="1"/>
          </p:nvPr>
        </p:nvSpPr>
        <p:spPr>
          <a:xfrm>
            <a:off x="1219200" y="3124200"/>
            <a:ext cx="2819400" cy="715963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1200" smtClean="0"/>
              <a:t>Sunburn Home Remedies, 2011.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6400800"/>
            <a:ext cx="1524000" cy="304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 smtClean="0"/>
              <a:t>Wikipedia, 2011.</a:t>
            </a:r>
            <a:endParaRPr lang="en-US" sz="1200" dirty="0"/>
          </a:p>
        </p:txBody>
      </p:sp>
      <p:pic>
        <p:nvPicPr>
          <p:cNvPr id="14339" name="Picture 2" descr="http://sunburnhomeremedies.com/images/sunburn_blist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4332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upload.wikimedia.org/wikipedia/commons/thumb/4/4f/Basal_cell_carcinoma.jpg/230px-Basal_cell_carcinom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429000"/>
            <a:ext cx="4495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5105400" y="1143000"/>
            <a:ext cx="3733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>
                <a:latin typeface="Lucida Sans Unicode" pitchFamily="34" charset="0"/>
              </a:rPr>
              <a:t>“Is the tan really 	worth the risk?”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457200" y="15240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600" smtClean="0">
                <a:effectLst/>
              </a:rPr>
              <a:t>Causes of Skin Damage</a:t>
            </a:r>
            <a:r>
              <a:rPr lang="en-US" sz="4500" smtClean="0">
                <a:effectLst/>
              </a:rPr>
              <a:t> </a:t>
            </a:r>
            <a:br>
              <a:rPr lang="en-US" sz="4500" smtClean="0">
                <a:effectLst/>
              </a:rPr>
            </a:br>
            <a:r>
              <a:rPr lang="en-US" sz="4500" smtClean="0">
                <a:effectLst/>
              </a:rPr>
              <a:t>(Derrick, n.d.):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500" smtClean="0"/>
              <a:t>Sun Exposure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5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500" smtClean="0"/>
              <a:t>Smoking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3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300" smtClean="0"/>
              <a:t>Pulling and rubbing skin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3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300" smtClean="0"/>
              <a:t>Don’t forget to moisturize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30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300" smtClean="0"/>
              <a:t>Sporadically taking care of skin</a:t>
            </a:r>
          </a:p>
          <a:p>
            <a:pPr eaLnBrk="1" hangingPunct="1">
              <a:buFont typeface="Wingdings 3" pitchFamily="18" charset="2"/>
              <a:buNone/>
            </a:pPr>
            <a:endParaRPr lang="en-US" sz="2300" smtClean="0"/>
          </a:p>
          <a:p>
            <a:pPr eaLnBrk="1" hangingPunct="1">
              <a:buFont typeface="Wingdings 3" pitchFamily="18" charset="2"/>
              <a:buNone/>
            </a:pPr>
            <a:endParaRPr lang="en-US" sz="2500" smtClean="0"/>
          </a:p>
        </p:txBody>
      </p:sp>
      <p:pic>
        <p:nvPicPr>
          <p:cNvPr id="15363" name="Picture 4" descr="nurs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52400"/>
            <a:ext cx="2133600" cy="211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7350" y="1395413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“A Rainbow is only as beautiful,</a:t>
            </a:r>
            <a:br>
              <a:rPr lang="en-US" sz="2800" dirty="0" smtClean="0"/>
            </a:br>
            <a:r>
              <a:rPr lang="en-US" sz="2800" dirty="0" smtClean="0"/>
              <a:t>			as the colors it is composed of.”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95</TotalTime>
  <Words>40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Arial</vt:lpstr>
      <vt:lpstr>Lucida Sans Unicode</vt:lpstr>
      <vt:lpstr>Wingdings 3</vt:lpstr>
      <vt:lpstr>Verdana</vt:lpstr>
      <vt:lpstr>Wingdings 2</vt:lpstr>
      <vt:lpstr>Calibri</vt:lpstr>
      <vt:lpstr>Wingdings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Dove, 2011</dc:title>
  <dc:creator>Sammi Jo Stefanski</dc:creator>
  <cp:lastModifiedBy>labuser</cp:lastModifiedBy>
  <cp:revision>9</cp:revision>
  <dcterms:created xsi:type="dcterms:W3CDTF">2011-09-02T01:46:00Z</dcterms:created>
  <dcterms:modified xsi:type="dcterms:W3CDTF">2011-09-12T19:28:43Z</dcterms:modified>
</cp:coreProperties>
</file>