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5"/>
  </p:notesMasterIdLst>
  <p:sldIdLst>
    <p:sldId id="258" r:id="rId2"/>
    <p:sldId id="261" r:id="rId3"/>
    <p:sldId id="260" r:id="rId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5" d="100"/>
          <a:sy n="95" d="100"/>
        </p:scale>
        <p:origin x="-1288"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4" Type="http://schemas.openxmlformats.org/officeDocument/2006/relationships/slide" Target="slides/slide3.xml"/><Relationship Id="rId10" Type="http://schemas.openxmlformats.org/officeDocument/2006/relationships/tableStyles" Target="tableStyles.xml"/><Relationship Id="rId5" Type="http://schemas.openxmlformats.org/officeDocument/2006/relationships/notesMaster" Target="notesMasters/notesMaster1.xml"/><Relationship Id="rId7"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9" Type="http://schemas.openxmlformats.org/officeDocument/2006/relationships/theme" Target="theme/theme1.xml"/><Relationship Id="rId3" Type="http://schemas.openxmlformats.org/officeDocument/2006/relationships/slide" Target="slides/slide2.xml"/><Relationship Id="rId6" Type="http://schemas.openxmlformats.org/officeDocument/2006/relationships/printerSettings" Target="printerSettings/printerSettings1.bin"/></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9C4AF3-2D7B-A349-A724-8A333008094D}" type="datetimeFigureOut">
              <a:rPr lang="en-US" smtClean="0"/>
              <a:t>10/4/11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E7B362-EB4A-754D-8142-E59DB63C6812}" type="slidenum">
              <a:rPr lang="en-US" smtClean="0"/>
              <a:t>‹#›</a:t>
            </a:fld>
            <a:endParaRPr lang="en-US"/>
          </a:p>
        </p:txBody>
      </p:sp>
    </p:spTree>
    <p:extLst>
      <p:ext uri="{BB962C8B-B14F-4D97-AF65-F5344CB8AC3E}">
        <p14:creationId xmlns:p14="http://schemas.microsoft.com/office/powerpoint/2010/main" val="857276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Madeline </a:t>
            </a:r>
            <a:r>
              <a:rPr lang="en-US" dirty="0" err="1" smtClean="0"/>
              <a:t>Leininger</a:t>
            </a:r>
            <a:r>
              <a:rPr lang="en-US" dirty="0" smtClean="0"/>
              <a:t> was born in Sutton, Nebraska in 1924.  She received her diploma of nursing at St. Anthony’s School of Nursing in Denver, Colorado and then completed her bachelor of science degree in biological science two years later from Benedictine College in Atchison, Kansas. In 1954 she received her MSN from Catholic University in Washington, D.C. and in 1965 her PhD in anthropology from the University of Washington in Seattle. (Chitty &amp; Black, 2011)</a:t>
            </a:r>
          </a:p>
          <a:p>
            <a:pPr marL="0" marR="0" indent="0" algn="l" defTabSz="4572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7AE7B362-EB4A-754D-8142-E59DB63C6812}" type="slidenum">
              <a:rPr lang="en-US" smtClean="0"/>
              <a:t>1</a:t>
            </a:fld>
            <a:endParaRPr lang="en-US"/>
          </a:p>
        </p:txBody>
      </p:sp>
    </p:spTree>
    <p:extLst>
      <p:ext uri="{BB962C8B-B14F-4D97-AF65-F5344CB8AC3E}">
        <p14:creationId xmlns:p14="http://schemas.microsoft.com/office/powerpoint/2010/main" val="345183761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smtClean="0"/>
              <a:t>Leininger’s theory of nursing was that the best way the nurse could provide care was to be</a:t>
            </a:r>
            <a:r>
              <a:rPr lang="en-US" baseline="0" dirty="0" smtClean="0"/>
              <a:t> culturally congruent with their patient.</a:t>
            </a:r>
            <a:r>
              <a:rPr lang="en-US" dirty="0" smtClean="0"/>
              <a:t> (Chitty &amp; Black, 2011)</a:t>
            </a:r>
          </a:p>
          <a:p>
            <a:endParaRPr lang="en-US" dirty="0"/>
          </a:p>
        </p:txBody>
      </p:sp>
      <p:sp>
        <p:nvSpPr>
          <p:cNvPr id="4" name="Slide Number Placeholder 3"/>
          <p:cNvSpPr>
            <a:spLocks noGrp="1"/>
          </p:cNvSpPr>
          <p:nvPr>
            <p:ph type="sldNum" sz="quarter" idx="10"/>
          </p:nvPr>
        </p:nvSpPr>
        <p:spPr/>
        <p:txBody>
          <a:bodyPr/>
          <a:lstStyle/>
          <a:p>
            <a:fld id="{7AE7B362-EB4A-754D-8142-E59DB63C6812}" type="slidenum">
              <a:rPr lang="en-US" smtClean="0"/>
              <a:t>2</a:t>
            </a:fld>
            <a:endParaRPr lang="en-US"/>
          </a:p>
        </p:txBody>
      </p:sp>
    </p:spTree>
    <p:extLst>
      <p:ext uri="{BB962C8B-B14F-4D97-AF65-F5344CB8AC3E}">
        <p14:creationId xmlns:p14="http://schemas.microsoft.com/office/powerpoint/2010/main" val="9376165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A3F63AD-7EE4-FC45-8181-E714156A4D59}" type="datetimeFigureOut">
              <a:rPr lang="en-US" smtClean="0"/>
              <a:t>10/4/11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7645351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3F63AD-7EE4-FC45-8181-E714156A4D59}" type="datetimeFigureOut">
              <a:rPr lang="en-US" smtClean="0"/>
              <a:t>10/4/11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27236774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3F63AD-7EE4-FC45-8181-E714156A4D59}" type="datetimeFigureOut">
              <a:rPr lang="en-US" smtClean="0"/>
              <a:t>10/4/11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1201118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A3F63AD-7EE4-FC45-8181-E714156A4D59}" type="datetimeFigureOut">
              <a:rPr lang="en-US" smtClean="0"/>
              <a:t>10/4/11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2129278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3F63AD-7EE4-FC45-8181-E714156A4D59}" type="datetimeFigureOut">
              <a:rPr lang="en-US" smtClean="0"/>
              <a:t>10/4/11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31229360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A3F63AD-7EE4-FC45-8181-E714156A4D59}" type="datetimeFigureOut">
              <a:rPr lang="en-US" smtClean="0"/>
              <a:t>10/4/11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28908288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A3F63AD-7EE4-FC45-8181-E714156A4D59}" type="datetimeFigureOut">
              <a:rPr lang="en-US" smtClean="0"/>
              <a:t>10/4/11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37170151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A3F63AD-7EE4-FC45-8181-E714156A4D59}" type="datetimeFigureOut">
              <a:rPr lang="en-US" smtClean="0"/>
              <a:t>10/4/11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1708792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3F63AD-7EE4-FC45-8181-E714156A4D59}" type="datetimeFigureOut">
              <a:rPr lang="en-US" smtClean="0"/>
              <a:t>10/4/11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554780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3F63AD-7EE4-FC45-8181-E714156A4D59}" type="datetimeFigureOut">
              <a:rPr lang="en-US" smtClean="0"/>
              <a:t>10/4/11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40539171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3F63AD-7EE4-FC45-8181-E714156A4D59}" type="datetimeFigureOut">
              <a:rPr lang="en-US" smtClean="0"/>
              <a:t>10/4/11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32F7294-904E-0140-8CD8-31FD87C96031}" type="slidenum">
              <a:rPr lang="en-US" smtClean="0"/>
              <a:t>‹#›</a:t>
            </a:fld>
            <a:endParaRPr lang="en-US"/>
          </a:p>
        </p:txBody>
      </p:sp>
    </p:spTree>
    <p:extLst>
      <p:ext uri="{BB962C8B-B14F-4D97-AF65-F5344CB8AC3E}">
        <p14:creationId xmlns:p14="http://schemas.microsoft.com/office/powerpoint/2010/main" val="17823657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4" Type="http://schemas.openxmlformats.org/officeDocument/2006/relationships/slideLayout" Target="../slideLayouts/slideLayout4.xml"/><Relationship Id="rId10" Type="http://schemas.openxmlformats.org/officeDocument/2006/relationships/slideLayout" Target="../slideLayouts/slideLayout10.xml"/><Relationship Id="rId5" Type="http://schemas.openxmlformats.org/officeDocument/2006/relationships/slideLayout" Target="../slideLayouts/slideLayout5.xml"/><Relationship Id="rId7" Type="http://schemas.openxmlformats.org/officeDocument/2006/relationships/slideLayout" Target="../slideLayouts/slideLayout7.xml"/><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9" Type="http://schemas.openxmlformats.org/officeDocument/2006/relationships/slideLayout" Target="../slideLayouts/slideLayout9.xml"/><Relationship Id="rId3" Type="http://schemas.openxmlformats.org/officeDocument/2006/relationships/slideLayout" Target="../slideLayouts/slideLayout3.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3F63AD-7EE4-FC45-8181-E714156A4D59}" type="datetimeFigureOut">
              <a:rPr lang="en-US" smtClean="0"/>
              <a:t>10/4/11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32F7294-904E-0140-8CD8-31FD87C96031}" type="slidenum">
              <a:rPr lang="en-US" smtClean="0"/>
              <a:t>‹#›</a:t>
            </a:fld>
            <a:endParaRPr lang="en-US"/>
          </a:p>
        </p:txBody>
      </p:sp>
    </p:spTree>
    <p:extLst>
      <p:ext uri="{BB962C8B-B14F-4D97-AF65-F5344CB8AC3E}">
        <p14:creationId xmlns:p14="http://schemas.microsoft.com/office/powerpoint/2010/main" val="34761729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Biography of </a:t>
            </a:r>
            <a:r>
              <a:rPr lang="en-US" dirty="0" smtClean="0"/>
              <a:t>Assigned Nursing Theorist Madeleine </a:t>
            </a:r>
            <a:r>
              <a:rPr lang="en-US" dirty="0" err="1" smtClean="0"/>
              <a:t>Leininger</a:t>
            </a:r>
            <a:endParaRPr lang="en-US" dirty="0"/>
          </a:p>
        </p:txBody>
      </p:sp>
      <p:sp>
        <p:nvSpPr>
          <p:cNvPr id="3" name="Content Placeholder 2"/>
          <p:cNvSpPr>
            <a:spLocks noGrp="1"/>
          </p:cNvSpPr>
          <p:nvPr>
            <p:ph idx="1"/>
          </p:nvPr>
        </p:nvSpPr>
        <p:spPr/>
        <p:txBody>
          <a:bodyPr>
            <a:normAutofit/>
          </a:bodyPr>
          <a:lstStyle/>
          <a:p>
            <a:r>
              <a:rPr lang="en-US" dirty="0" smtClean="0"/>
              <a:t>Born in 1924</a:t>
            </a:r>
          </a:p>
          <a:p>
            <a:r>
              <a:rPr lang="en-US" dirty="0" smtClean="0"/>
              <a:t>Diploma of nursing</a:t>
            </a:r>
          </a:p>
          <a:p>
            <a:r>
              <a:rPr lang="en-US" dirty="0" smtClean="0"/>
              <a:t>Bachelor of science degree in biological science</a:t>
            </a:r>
          </a:p>
          <a:p>
            <a:r>
              <a:rPr lang="en-US" dirty="0" smtClean="0"/>
              <a:t>MSN </a:t>
            </a:r>
            <a:endParaRPr lang="en-US" dirty="0"/>
          </a:p>
          <a:p>
            <a:r>
              <a:rPr lang="en-US" dirty="0" smtClean="0"/>
              <a:t>PhD in anthropology</a:t>
            </a:r>
            <a:endParaRPr lang="en-US" dirty="0" smtClean="0"/>
          </a:p>
        </p:txBody>
      </p:sp>
    </p:spTree>
    <p:extLst>
      <p:ext uri="{BB962C8B-B14F-4D97-AF65-F5344CB8AC3E}">
        <p14:creationId xmlns:p14="http://schemas.microsoft.com/office/powerpoint/2010/main" val="38643674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Biography of Assigned Nursing Theorist Madeleine </a:t>
            </a:r>
            <a:r>
              <a:rPr lang="en-US" dirty="0" err="1"/>
              <a:t>Leininger</a:t>
            </a:r>
            <a:endParaRPr lang="en-US" dirty="0"/>
          </a:p>
        </p:txBody>
      </p:sp>
      <p:sp>
        <p:nvSpPr>
          <p:cNvPr id="3" name="Content Placeholder 2"/>
          <p:cNvSpPr>
            <a:spLocks noGrp="1"/>
          </p:cNvSpPr>
          <p:nvPr>
            <p:ph idx="1"/>
          </p:nvPr>
        </p:nvSpPr>
        <p:spPr/>
        <p:txBody>
          <a:bodyPr/>
          <a:lstStyle/>
          <a:p>
            <a:r>
              <a:rPr lang="en-US" dirty="0"/>
              <a:t>Leininger’s theory of nursing </a:t>
            </a:r>
            <a:endParaRPr lang="en-US" dirty="0" smtClean="0"/>
          </a:p>
          <a:p>
            <a:pPr lvl="2">
              <a:buFont typeface="Wingdings" charset="2"/>
              <a:buChar char="§"/>
            </a:pPr>
            <a:r>
              <a:rPr lang="en-US" dirty="0" smtClean="0"/>
              <a:t>	Culturally Congruent</a:t>
            </a:r>
            <a:endParaRPr lang="en-US" dirty="0"/>
          </a:p>
        </p:txBody>
      </p:sp>
    </p:spTree>
    <p:extLst>
      <p:ext uri="{BB962C8B-B14F-4D97-AF65-F5344CB8AC3E}">
        <p14:creationId xmlns:p14="http://schemas.microsoft.com/office/powerpoint/2010/main" val="3663004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a:t>
            </a:r>
            <a:endParaRPr lang="en-US" dirty="0"/>
          </a:p>
        </p:txBody>
      </p:sp>
      <p:sp>
        <p:nvSpPr>
          <p:cNvPr id="3" name="Content Placeholder 2"/>
          <p:cNvSpPr>
            <a:spLocks noGrp="1"/>
          </p:cNvSpPr>
          <p:nvPr>
            <p:ph idx="1"/>
          </p:nvPr>
        </p:nvSpPr>
        <p:spPr/>
        <p:txBody>
          <a:bodyPr/>
          <a:lstStyle/>
          <a:p>
            <a:pPr marL="0" indent="0">
              <a:buNone/>
            </a:pPr>
            <a:r>
              <a:rPr lang="en-US" dirty="0"/>
              <a:t>Chitty, K., &amp; Black, B. (2011).</a:t>
            </a:r>
            <a:r>
              <a:rPr lang="en-US" i="1" dirty="0"/>
              <a:t>Professional </a:t>
            </a:r>
            <a:r>
              <a:rPr lang="en-US" i="1" dirty="0" smtClean="0"/>
              <a:t>			nursing</a:t>
            </a:r>
            <a:r>
              <a:rPr lang="en-US" i="1" dirty="0"/>
              <a:t>: Concepts &amp; </a:t>
            </a:r>
            <a:r>
              <a:rPr lang="en-US" i="1" dirty="0" err="1"/>
              <a:t>challenges</a:t>
            </a:r>
            <a:r>
              <a:rPr lang="en-US" i="1" dirty="0" err="1" smtClean="0"/>
              <a:t>.</a:t>
            </a:r>
            <a:r>
              <a:rPr lang="en-US" dirty="0" err="1" smtClean="0"/>
              <a:t>Maryland</a:t>
            </a:r>
            <a:r>
              <a:rPr lang="en-US" dirty="0" smtClean="0"/>
              <a:t> 	Heights</a:t>
            </a:r>
            <a:r>
              <a:rPr lang="en-US" dirty="0"/>
              <a:t>, MO: Saunders Elsevier.</a:t>
            </a:r>
          </a:p>
          <a:p>
            <a:pPr marL="0" indent="0">
              <a:buNone/>
            </a:pPr>
            <a:endParaRPr lang="en-US" dirty="0"/>
          </a:p>
        </p:txBody>
      </p:sp>
    </p:spTree>
    <p:extLst>
      <p:ext uri="{BB962C8B-B14F-4D97-AF65-F5344CB8AC3E}">
        <p14:creationId xmlns:p14="http://schemas.microsoft.com/office/powerpoint/2010/main" val="20702487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225</TotalTime>
  <Words>171</Words>
  <Application>Microsoft Macintosh PowerPoint</Application>
  <PresentationFormat>On-screen Show (4:3)</PresentationFormat>
  <Paragraphs>15</Paragraphs>
  <Slides>3</Slides>
  <Notes>2</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Office Theme</vt:lpstr>
      <vt:lpstr>Biography of Assigned Nursing Theorist Madeleine Leininger</vt:lpstr>
      <vt:lpstr>Biography of Assigned Nursing Theorist Madeleine Leininger</vt:lpstr>
      <vt:lpstr>Reference</vt:lpstr>
    </vt:vector>
  </TitlesOfParts>
  <Company>University of Southern Indiana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Biography of Assigned Nursing Theorist Hildegard Peplau</dc:title>
  <dc:creator>Ashley Reed</dc:creator>
  <cp:lastModifiedBy>Ashley Reed</cp:lastModifiedBy>
  <cp:revision>6</cp:revision>
  <dcterms:created xsi:type="dcterms:W3CDTF">2011-09-30T03:39:33Z</dcterms:created>
  <dcterms:modified xsi:type="dcterms:W3CDTF">2011-10-04T23:43:56Z</dcterms:modified>
</cp:coreProperties>
</file>