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57" r:id="rId3"/>
    <p:sldId id="258"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5" d="100"/>
          <a:sy n="95" d="100"/>
        </p:scale>
        <p:origin x="-128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4" Type="http://schemas.openxmlformats.org/officeDocument/2006/relationships/slide" Target="slides/slide3.xml"/><Relationship Id="rId10" Type="http://schemas.openxmlformats.org/officeDocument/2006/relationships/tableStyles" Target="tableStyles.xml"/><Relationship Id="rId5" Type="http://schemas.openxmlformats.org/officeDocument/2006/relationships/slide" Target="slides/slide4.xml"/><Relationship Id="rId7"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theme" Target="theme/theme1.xml"/><Relationship Id="rId3" Type="http://schemas.openxmlformats.org/officeDocument/2006/relationships/slide" Target="slides/slide2.xml"/><Relationship Id="rId6"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9/29/11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764535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9/30/11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2723677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9/30/11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1201118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9/30/11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2129278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3F63AD-7EE4-FC45-8181-E714156A4D59}" type="datetimeFigureOut">
              <a:rPr lang="en-US" smtClean="0"/>
              <a:t>9/30/11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3122936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3F63AD-7EE4-FC45-8181-E714156A4D59}" type="datetimeFigureOut">
              <a:rPr lang="en-US" smtClean="0"/>
              <a:t>9/30/11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2890828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3F63AD-7EE4-FC45-8181-E714156A4D59}" type="datetimeFigureOut">
              <a:rPr lang="en-US" smtClean="0"/>
              <a:t>9/30/11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3717015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3F63AD-7EE4-FC45-8181-E714156A4D59}" type="datetimeFigureOut">
              <a:rPr lang="en-US" smtClean="0"/>
              <a:t>9/30/11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1708792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3F63AD-7EE4-FC45-8181-E714156A4D59}" type="datetimeFigureOut">
              <a:rPr lang="en-US" smtClean="0"/>
              <a:t>9/30/11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554780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3F63AD-7EE4-FC45-8181-E714156A4D59}" type="datetimeFigureOut">
              <a:rPr lang="en-US" smtClean="0"/>
              <a:t>9/30/11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405391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3F63AD-7EE4-FC45-8181-E714156A4D59}" type="datetimeFigureOut">
              <a:rPr lang="en-US" smtClean="0"/>
              <a:t>9/30/11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1782365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3F63AD-7EE4-FC45-8181-E714156A4D59}" type="datetimeFigureOut">
              <a:rPr lang="en-US" smtClean="0"/>
              <a:t>9/29/11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2F7294-904E-0140-8CD8-31FD87C96031}" type="slidenum">
              <a:rPr lang="en-US" smtClean="0"/>
              <a:t>‹#›</a:t>
            </a:fld>
            <a:endParaRPr lang="en-US"/>
          </a:p>
        </p:txBody>
      </p:sp>
    </p:spTree>
    <p:extLst>
      <p:ext uri="{BB962C8B-B14F-4D97-AF65-F5344CB8AC3E}">
        <p14:creationId xmlns:p14="http://schemas.microsoft.com/office/powerpoint/2010/main" val="3476172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Biography of </a:t>
            </a:r>
            <a:r>
              <a:rPr lang="en-US" dirty="0" smtClean="0"/>
              <a:t>Assigned Nursing Theorist Hildegard </a:t>
            </a:r>
            <a:r>
              <a:rPr lang="en-US" dirty="0" err="1" smtClean="0"/>
              <a:t>Peplau</a:t>
            </a:r>
            <a:endParaRPr lang="en-US" dirty="0"/>
          </a:p>
        </p:txBody>
      </p:sp>
      <p:sp>
        <p:nvSpPr>
          <p:cNvPr id="3" name="Content Placeholder 2"/>
          <p:cNvSpPr>
            <a:spLocks noGrp="1"/>
          </p:cNvSpPr>
          <p:nvPr>
            <p:ph idx="1"/>
          </p:nvPr>
        </p:nvSpPr>
        <p:spPr>
          <a:xfrm>
            <a:off x="457200" y="1600200"/>
            <a:ext cx="8229600" cy="4789905"/>
          </a:xfrm>
        </p:spPr>
        <p:txBody>
          <a:bodyPr>
            <a:normAutofit fontScale="77500" lnSpcReduction="20000"/>
          </a:bodyPr>
          <a:lstStyle/>
          <a:p>
            <a:r>
              <a:rPr lang="en-US" dirty="0" smtClean="0"/>
              <a:t>Hildegard </a:t>
            </a:r>
            <a:r>
              <a:rPr lang="en-US" dirty="0" err="1" smtClean="0"/>
              <a:t>Peplau</a:t>
            </a:r>
            <a:r>
              <a:rPr lang="en-US" dirty="0" smtClean="0"/>
              <a:t> was born in 1909 and was one of the earliest theorist who recognized the importance of the work of nursing rather than to continue define and explain nursing.  She received her basic nursing training from Pottstown, Pennsylvania, Hospital School of Nursing in 1931 and continued studying interpersonal psychology at Bennington College in Vermont, where she received a bachelor of arts degree in teaching  and supervision  of psychiatric nursing, followed by an education doctorate from Teachers College, Columbia University, in New York City.</a:t>
            </a:r>
          </a:p>
          <a:p>
            <a:r>
              <a:rPr lang="en-US" dirty="0" err="1" smtClean="0"/>
              <a:t>Peplau’s</a:t>
            </a:r>
            <a:r>
              <a:rPr lang="en-US" dirty="0" smtClean="0"/>
              <a:t> theory of nursing looked at within the relationship with </a:t>
            </a:r>
            <a:r>
              <a:rPr lang="en-US" dirty="0"/>
              <a:t> </a:t>
            </a:r>
            <a:r>
              <a:rPr lang="en-US" dirty="0" smtClean="0"/>
              <a:t>a patient, how could a nurse best help a person understand their health problems and develop new, healthier behaviors. (</a:t>
            </a:r>
            <a:r>
              <a:rPr lang="en-US" dirty="0" err="1" smtClean="0"/>
              <a:t>Chitty&amp;Black</a:t>
            </a:r>
            <a:r>
              <a:rPr lang="en-US" dirty="0" smtClean="0"/>
              <a:t>, 2011)</a:t>
            </a:r>
            <a:endParaRPr lang="en-US" dirty="0"/>
          </a:p>
        </p:txBody>
      </p:sp>
    </p:spTree>
    <p:extLst>
      <p:ext uri="{BB962C8B-B14F-4D97-AF65-F5344CB8AC3E}">
        <p14:creationId xmlns:p14="http://schemas.microsoft.com/office/powerpoint/2010/main" val="457243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Biography of </a:t>
            </a:r>
            <a:r>
              <a:rPr lang="en-US" dirty="0" smtClean="0"/>
              <a:t>Assigned Nursing </a:t>
            </a:r>
            <a:r>
              <a:rPr lang="en-US" dirty="0"/>
              <a:t>T</a:t>
            </a:r>
            <a:r>
              <a:rPr lang="en-US" dirty="0" smtClean="0"/>
              <a:t>heorist  Ida Orlando</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Ida Orlando was born in 1926 in New York. She received her basic nursing education in a diploma program but continued nursing school at the New York Medical College School of Nursing and in 1951 she graduated with a bachelor of science degree in public health nursing from St. John’s University in Brooklyn, New York. </a:t>
            </a:r>
            <a:r>
              <a:rPr lang="en-US" dirty="0"/>
              <a:t>S</a:t>
            </a:r>
            <a:r>
              <a:rPr lang="en-US" dirty="0" smtClean="0"/>
              <a:t>he completed her master’s degree in nursing at Columbia University three years later. </a:t>
            </a:r>
            <a:endParaRPr lang="en-US" dirty="0"/>
          </a:p>
          <a:p>
            <a:r>
              <a:rPr lang="en-US" dirty="0" smtClean="0"/>
              <a:t>Orlando’s theory of nursing looked at how the nurse could best figure out what their patient needed through their interaction with the patient. (Chitty &amp; Black, 2011)</a:t>
            </a:r>
            <a:endParaRPr lang="en-US" dirty="0"/>
          </a:p>
        </p:txBody>
      </p:sp>
    </p:spTree>
    <p:extLst>
      <p:ext uri="{BB962C8B-B14F-4D97-AF65-F5344CB8AC3E}">
        <p14:creationId xmlns:p14="http://schemas.microsoft.com/office/powerpoint/2010/main" val="3738345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Biography of </a:t>
            </a:r>
            <a:r>
              <a:rPr lang="en-US" dirty="0" smtClean="0"/>
              <a:t>Assigned Nursing Theorist Madeleine </a:t>
            </a:r>
            <a:r>
              <a:rPr lang="en-US" dirty="0" err="1" smtClean="0"/>
              <a:t>Leininger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Madeline </a:t>
            </a:r>
            <a:r>
              <a:rPr lang="en-US" dirty="0" err="1" smtClean="0"/>
              <a:t>Leininger</a:t>
            </a:r>
            <a:r>
              <a:rPr lang="en-US" dirty="0" smtClean="0"/>
              <a:t> was born in Sutton, Nebraska in 1924.  She received her diploma of nursing at St. Anthony’s School of Nursing in Denver, Colorado and then completed her bachelor of science degree in biological science two years later from Benedictine College in Atchison, Kansas. In 1954 she received her MSN from Catholic University in Washington, D.C. and in 1965 her PhD in anthropology from the University of Washington in Seattle.</a:t>
            </a:r>
            <a:r>
              <a:rPr lang="en-US" dirty="0" smtClean="0"/>
              <a:t> </a:t>
            </a:r>
          </a:p>
          <a:p>
            <a:r>
              <a:rPr lang="en-US" dirty="0" err="1" smtClean="0"/>
              <a:t>Leininger’s</a:t>
            </a:r>
            <a:r>
              <a:rPr lang="en-US" dirty="0" smtClean="0"/>
              <a:t> theory of nursing was what were the best ways the nurse could provide care to their patient that were culturally congruent. </a:t>
            </a:r>
            <a:r>
              <a:rPr lang="en-US" dirty="0" smtClean="0"/>
              <a:t>(Chitty &amp; Black, 2011)</a:t>
            </a:r>
          </a:p>
          <a:p>
            <a:endParaRPr lang="en-US" dirty="0"/>
          </a:p>
        </p:txBody>
      </p:sp>
    </p:spTree>
    <p:extLst>
      <p:ext uri="{BB962C8B-B14F-4D97-AF65-F5344CB8AC3E}">
        <p14:creationId xmlns:p14="http://schemas.microsoft.com/office/powerpoint/2010/main" val="3864367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lstStyle/>
          <a:p>
            <a:pPr marL="0" indent="0">
              <a:buNone/>
            </a:pPr>
            <a:r>
              <a:rPr lang="en-US" dirty="0"/>
              <a:t>Chitty, K., &amp; Black, B. (2011).</a:t>
            </a:r>
            <a:r>
              <a:rPr lang="en-US" i="1" dirty="0"/>
              <a:t>Professional </a:t>
            </a:r>
            <a:r>
              <a:rPr lang="en-US" i="1" dirty="0" smtClean="0"/>
              <a:t>			nursing</a:t>
            </a:r>
            <a:r>
              <a:rPr lang="en-US" i="1" dirty="0"/>
              <a:t>: Concepts &amp; </a:t>
            </a:r>
            <a:r>
              <a:rPr lang="en-US" i="1" dirty="0" err="1"/>
              <a:t>challenges</a:t>
            </a:r>
            <a:r>
              <a:rPr lang="en-US" i="1" dirty="0" err="1" smtClean="0"/>
              <a:t>.</a:t>
            </a:r>
            <a:r>
              <a:rPr lang="en-US" dirty="0" err="1" smtClean="0"/>
              <a:t>Maryland</a:t>
            </a:r>
            <a:r>
              <a:rPr lang="en-US" dirty="0" smtClean="0"/>
              <a:t> 	Heights</a:t>
            </a:r>
            <a:r>
              <a:rPr lang="en-US" dirty="0"/>
              <a:t>, MO: Saunders Elsevier.</a:t>
            </a:r>
          </a:p>
          <a:p>
            <a:pPr marL="0" indent="0">
              <a:buNone/>
            </a:pPr>
            <a:endParaRPr lang="en-US" dirty="0"/>
          </a:p>
        </p:txBody>
      </p:sp>
    </p:spTree>
    <p:extLst>
      <p:ext uri="{BB962C8B-B14F-4D97-AF65-F5344CB8AC3E}">
        <p14:creationId xmlns:p14="http://schemas.microsoft.com/office/powerpoint/2010/main" val="2070248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207</TotalTime>
  <Words>383</Words>
  <Application>Microsoft Macintosh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Biography of Assigned Nursing Theorist Hildegard Peplau</vt:lpstr>
      <vt:lpstr>Biography of Assigned Nursing Theorist  Ida Orlando</vt:lpstr>
      <vt:lpstr>Biography of Assigned Nursing Theorist Madeleine Leininger</vt:lpstr>
      <vt:lpstr>Reference</vt:lpstr>
    </vt:vector>
  </TitlesOfParts>
  <Company>University of Southern Indiana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Biography of Assigned Nursing Theorist Hildegard Peplau</dc:title>
  <dc:creator>Ashley Reed</dc:creator>
  <cp:lastModifiedBy>Ashley Reed</cp:lastModifiedBy>
  <cp:revision>4</cp:revision>
  <dcterms:created xsi:type="dcterms:W3CDTF">2011-09-30T03:39:33Z</dcterms:created>
  <dcterms:modified xsi:type="dcterms:W3CDTF">2011-09-30T07:06:38Z</dcterms:modified>
</cp:coreProperties>
</file>