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72" r:id="rId22"/>
    <p:sldId id="280" r:id="rId23"/>
    <p:sldId id="273" r:id="rId24"/>
    <p:sldId id="274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39" autoAdjust="0"/>
  </p:normalViewPr>
  <p:slideViewPr>
    <p:cSldViewPr>
      <p:cViewPr varScale="1">
        <p:scale>
          <a:sx n="61" d="100"/>
          <a:sy n="61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BA223-9493-4CAC-B264-778DC56CE73F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35E2-AD68-456A-90FE-A2BBE538B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6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35E2-AD68-456A-90FE-A2BBE538B0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35E2-AD68-456A-90FE-A2BBE538B0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3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2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9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8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0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2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2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2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485CA-C02E-49EC-A612-4D358C5A2EBA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78E5-9BB8-44D7-BC3C-51720206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7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Touch Bad Touch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  <a:p>
            <a:r>
              <a:rPr lang="en-US" dirty="0" smtClean="0"/>
              <a:t>By Lakeview College of Nursing </a:t>
            </a:r>
          </a:p>
          <a:p>
            <a:r>
              <a:rPr lang="en-US" dirty="0" smtClean="0"/>
              <a:t>Pediatrics Nursing Students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920">
            <a:off x="351498" y="711876"/>
            <a:ext cx="1383281" cy="8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69926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9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What Does Your Face Say When You Are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bg1">
                    <a:lumMod val="65000"/>
                  </a:schemeClr>
                </a:solidFill>
              </a:rPr>
              <a:t>ASHAMED</a:t>
            </a:r>
            <a:endParaRPr lang="en-US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3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ASHAMED FACE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124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2" y="1752600"/>
            <a:ext cx="3479274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60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Who Can Tell Me  What Ashamed Means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35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Ashamed Means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Feel Bad About Yourself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06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dirty="0" smtClean="0"/>
              <a:t>Tripped on My Shoelaces</a:t>
            </a:r>
          </a:p>
          <a:p>
            <a:pPr algn="r"/>
            <a:r>
              <a:rPr lang="en-US" dirty="0" smtClean="0"/>
              <a:t>Broke mom’s favorite cup</a:t>
            </a:r>
          </a:p>
          <a:p>
            <a:pPr algn="r"/>
            <a:r>
              <a:rPr lang="en-US" dirty="0" smtClean="0"/>
              <a:t>Took my little brother’s toy.</a:t>
            </a:r>
          </a:p>
          <a:p>
            <a:pPr marL="0" indent="0" algn="r">
              <a:buNone/>
            </a:pPr>
            <a:r>
              <a:rPr lang="en-US" dirty="0" smtClean="0"/>
              <a:t> 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8003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0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Talk about Good Touches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Examples: Hugs, Kisses, pat on the head, touch on the shoulder, handshake.</a:t>
            </a:r>
          </a:p>
          <a:p>
            <a:pPr marL="0" indent="0">
              <a:buNone/>
            </a:pPr>
            <a:endParaRPr lang="en-US" sz="4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19431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05336"/>
            <a:ext cx="31432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14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Talk About Bad Touch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Bad touch for me is:</a:t>
            </a:r>
          </a:p>
          <a:p>
            <a:r>
              <a:rPr lang="en-US" sz="4400" dirty="0" smtClean="0"/>
              <a:t>Kicking </a:t>
            </a:r>
          </a:p>
          <a:p>
            <a:r>
              <a:rPr lang="en-US" sz="4400" dirty="0" smtClean="0"/>
              <a:t>Hitting</a:t>
            </a:r>
          </a:p>
          <a:p>
            <a:r>
              <a:rPr lang="en-US" sz="4400" dirty="0" smtClean="0"/>
              <a:t>Pinching</a:t>
            </a:r>
          </a:p>
          <a:p>
            <a:r>
              <a:rPr lang="en-US" sz="4400" dirty="0" smtClean="0"/>
              <a:t>Being touched where you </a:t>
            </a:r>
          </a:p>
          <a:p>
            <a:pPr marL="0" indent="0">
              <a:buNone/>
            </a:pPr>
            <a:r>
              <a:rPr lang="en-US" sz="4400" dirty="0" smtClean="0"/>
              <a:t>not suppose to be touched.                                           </a:t>
            </a:r>
            <a:endParaRPr lang="en-US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175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2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Touches VS. Bad Touches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Good touches = Good feelings.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182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19431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9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Touch VS. Bad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Bad Touches = feelings that make us feel bad or Uncomfortable.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2002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1828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56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many of you like to be tickled?</a:t>
            </a:r>
          </a:p>
          <a:p>
            <a:r>
              <a:rPr lang="en-US" sz="4400" dirty="0" smtClean="0"/>
              <a:t>How many do not like to be tickled?</a:t>
            </a:r>
          </a:p>
          <a:p>
            <a:r>
              <a:rPr lang="en-US" sz="4400" dirty="0" smtClean="0"/>
              <a:t>Is tickling a good touch or bad touch?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828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Talk About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What Does Your Face Say When You Are </a:t>
            </a:r>
          </a:p>
          <a:p>
            <a:pPr marL="0" indent="0" algn="ctr">
              <a:buNone/>
            </a:pP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HAPPY?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Play Thumbs Up or Thumbs Down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 1: Tickling can be fun (thumbs up or thumbs down.)</a:t>
            </a:r>
          </a:p>
          <a:p>
            <a:pPr marL="0" indent="0">
              <a:buNone/>
            </a:pPr>
            <a:r>
              <a:rPr lang="en-US" dirty="0" smtClean="0"/>
              <a:t>Question 2: Its okay for people that you don’t know very well to tickle you. (Thumbs up or thumbs down).</a:t>
            </a:r>
          </a:p>
          <a:p>
            <a:pPr marL="0" indent="0">
              <a:buNone/>
            </a:pPr>
            <a:r>
              <a:rPr lang="en-US" dirty="0" smtClean="0"/>
              <a:t>Question 3: Its okay for people to tickle you for a long time or too hard. (thumbs up or thumbs down).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1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Short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http://www.youtube.com/watch?v=yA_Oe5JWf4k</a:t>
            </a:r>
          </a:p>
        </p:txBody>
      </p:sp>
    </p:spTree>
    <p:extLst>
      <p:ext uri="{BB962C8B-B14F-4D97-AF65-F5344CB8AC3E}">
        <p14:creationId xmlns:p14="http://schemas.microsoft.com/office/powerpoint/2010/main" val="1914922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Parts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Doctors call certain body parts  private parts.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16478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079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Short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http://www.youtube.com/watch?v=4KWan3N-yhM</a:t>
            </a:r>
          </a:p>
        </p:txBody>
      </p:sp>
    </p:spTree>
    <p:extLst>
      <p:ext uri="{BB962C8B-B14F-4D97-AF65-F5344CB8AC3E}">
        <p14:creationId xmlns:p14="http://schemas.microsoft.com/office/powerpoint/2010/main" val="3728299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These Kids Wearing?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692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696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Areas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covered by underwear and swimming suits.</a:t>
            </a:r>
          </a:p>
          <a:p>
            <a:r>
              <a:rPr lang="en-US" dirty="0" smtClean="0"/>
              <a:t>Only Doctors and Nurses should touch you in private areas with Mommy and Daddy near by.</a:t>
            </a:r>
          </a:p>
          <a:p>
            <a:r>
              <a:rPr lang="en-US" dirty="0" smtClean="0"/>
              <a:t>Mom and Dad can help if they are helping you change your clothes or take a bath.</a:t>
            </a:r>
          </a:p>
        </p:txBody>
      </p:sp>
    </p:spTree>
    <p:extLst>
      <p:ext uri="{BB962C8B-B14F-4D97-AF65-F5344CB8AC3E}">
        <p14:creationId xmlns:p14="http://schemas.microsoft.com/office/powerpoint/2010/main" val="919734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Do I Trust  and Who Can I Tell if Someone gives Me A Bad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MOM and Dad,</a:t>
            </a:r>
          </a:p>
          <a:p>
            <a:pPr marL="0" indent="0">
              <a:buNone/>
            </a:pPr>
            <a:r>
              <a:rPr lang="en-US" dirty="0" smtClean="0"/>
              <a:t>Grandma and Grandpa</a:t>
            </a:r>
          </a:p>
          <a:p>
            <a:pPr marL="0" indent="0">
              <a:buNone/>
            </a:pPr>
            <a:r>
              <a:rPr lang="en-US" dirty="0" smtClean="0"/>
              <a:t>Teachers and school Counselors</a:t>
            </a:r>
          </a:p>
          <a:p>
            <a:pPr marL="0" indent="0">
              <a:buNone/>
            </a:pPr>
            <a:r>
              <a:rPr lang="en-US" dirty="0" smtClean="0"/>
              <a:t>School Nurse</a:t>
            </a:r>
          </a:p>
          <a:p>
            <a:pPr marL="0" indent="0">
              <a:buNone/>
            </a:pPr>
            <a:r>
              <a:rPr lang="en-US" dirty="0" smtClean="0"/>
              <a:t>Police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1600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2" y="17526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18002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9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SAY OUT 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ITS </a:t>
            </a:r>
          </a:p>
          <a:p>
            <a:pPr marL="0" indent="0" algn="ctr">
              <a:buNone/>
            </a:pPr>
            <a:r>
              <a:rPr lang="en-US" sz="6000" dirty="0" smtClean="0"/>
              <a:t>MY</a:t>
            </a:r>
          </a:p>
          <a:p>
            <a:pPr marL="0" indent="0" algn="ctr">
              <a:buNone/>
            </a:pPr>
            <a:r>
              <a:rPr lang="en-US" sz="6000" dirty="0" smtClean="0"/>
              <a:t>BODY</a:t>
            </a:r>
            <a:endParaRPr lang="en-US" sz="6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620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905000" cy="136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6263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2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 UP AND TAKE A BOW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 DID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GREAT !!!!!!!!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YOU!!!!!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5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Kyle, T. &amp; Carman. (2013). Essentials of Pediatric Nursing . (2</a:t>
            </a:r>
            <a:r>
              <a:rPr lang="en-US" baseline="30000" dirty="0" smtClean="0"/>
              <a:t>nd</a:t>
            </a:r>
            <a:r>
              <a:rPr lang="en-US" dirty="0" smtClean="0"/>
              <a:t> Ed.)  Philadelphia, PA: </a:t>
            </a:r>
            <a:r>
              <a:rPr lang="en-US" dirty="0" err="1" smtClean="0"/>
              <a:t>Lippencott</a:t>
            </a:r>
            <a:r>
              <a:rPr lang="en-US" dirty="0"/>
              <a:t> </a:t>
            </a:r>
            <a:r>
              <a:rPr lang="en-US" dirty="0" smtClean="0"/>
              <a:t>Williams &amp; Wilkins. </a:t>
            </a:r>
          </a:p>
          <a:p>
            <a:r>
              <a:rPr lang="en-US" dirty="0"/>
              <a:t>http://www.youtube.com/watch?v=yA_Oe5JWf4k</a:t>
            </a:r>
          </a:p>
          <a:p>
            <a:r>
              <a:rPr lang="en-US" dirty="0"/>
              <a:t>http://www.youtube.com/watch?v=4KWan3N-yhM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0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Happy Face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1145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76600"/>
            <a:ext cx="20478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7145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3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Does Your Face Say When You Are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marL="0" indent="0" algn="ctr">
              <a:buNone/>
            </a:pP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SAD</a:t>
            </a:r>
          </a:p>
        </p:txBody>
      </p:sp>
    </p:spTree>
    <p:extLst>
      <p:ext uri="{BB962C8B-B14F-4D97-AF65-F5344CB8AC3E}">
        <p14:creationId xmlns:p14="http://schemas.microsoft.com/office/powerpoint/2010/main" val="25846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 HOO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47913"/>
            <a:ext cx="3912717" cy="324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9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Your Face Say When You 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ANGRY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6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ANGRY 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44447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82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What Does Your Face Say When You Are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EMBARRASSED</a:t>
            </a:r>
            <a:endParaRPr lang="en-US" sz="6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EMBARRASSED FACE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17147" cy="383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2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443</Words>
  <Application>Microsoft Office PowerPoint</Application>
  <PresentationFormat>On-screen Show (4:3)</PresentationFormat>
  <Paragraphs>86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Good Touch Bad Touch </vt:lpstr>
      <vt:lpstr>Lets Talk About Feelings</vt:lpstr>
      <vt:lpstr>Happy Face</vt:lpstr>
      <vt:lpstr>What Does Your Face Say When You Are</vt:lpstr>
      <vt:lpstr>BOO HOO</vt:lpstr>
      <vt:lpstr>What Does Your Face Say When You Are</vt:lpstr>
      <vt:lpstr>ANGRY FACE</vt:lpstr>
      <vt:lpstr>What Does Your Face Say When You Are</vt:lpstr>
      <vt:lpstr>EMBARRASSED FACE</vt:lpstr>
      <vt:lpstr>What Does Your Face Say When You Are </vt:lpstr>
      <vt:lpstr>ASHAMED FACE</vt:lpstr>
      <vt:lpstr>PowerPoint Presentation</vt:lpstr>
      <vt:lpstr>Ashamed Means </vt:lpstr>
      <vt:lpstr>Examples</vt:lpstr>
      <vt:lpstr>Let’s Talk about Good Touches</vt:lpstr>
      <vt:lpstr>Let’s Talk About Bad Touch </vt:lpstr>
      <vt:lpstr>Good Touches VS. Bad Touches</vt:lpstr>
      <vt:lpstr>Good Touch VS. Bad Touch</vt:lpstr>
      <vt:lpstr>Tickling </vt:lpstr>
      <vt:lpstr>Let’s Play Thumbs Up or Thumbs Down Game</vt:lpstr>
      <vt:lpstr>Video Short 1</vt:lpstr>
      <vt:lpstr>Body Parts Names</vt:lpstr>
      <vt:lpstr>Video Short 2</vt:lpstr>
      <vt:lpstr>What Are These Kids Wearing?</vt:lpstr>
      <vt:lpstr>Private Areas </vt:lpstr>
      <vt:lpstr>Who Do I Trust  and Who Can I Tell if Someone gives Me A Bad Touch</vt:lpstr>
      <vt:lpstr>NOW SAY OUT LOUD</vt:lpstr>
      <vt:lpstr>STAND UP AND TAKE A BOW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Touch Bad Touch</dc:title>
  <dc:creator>Aline Davis</dc:creator>
  <cp:lastModifiedBy>labuser</cp:lastModifiedBy>
  <cp:revision>16</cp:revision>
  <dcterms:created xsi:type="dcterms:W3CDTF">2013-03-06T22:32:50Z</dcterms:created>
  <dcterms:modified xsi:type="dcterms:W3CDTF">2013-04-01T14:32:41Z</dcterms:modified>
</cp:coreProperties>
</file>