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9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82723" autoAdjust="0"/>
  </p:normalViewPr>
  <p:slideViewPr>
    <p:cSldViewPr>
      <p:cViewPr>
        <p:scale>
          <a:sx n="78" d="100"/>
          <a:sy n="78" d="100"/>
        </p:scale>
        <p:origin x="-1146" y="60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086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126659-330A-42C4-B764-66B37315CB7A}" type="datetimeFigureOut">
              <a:rPr lang="en-US" smtClean="0"/>
              <a:t>2/19/2012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C16B8A-050F-4EDC-A6FF-D748E44481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9524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dirty="0" smtClean="0"/>
              <a:t>Reference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 smtClean="0">
                <a:effectLst/>
                <a:latin typeface="Times New Roman"/>
                <a:ea typeface="Calibri"/>
                <a:cs typeface="Times New Roman"/>
              </a:rPr>
              <a:t>Evans, J. (1997). Men in nursing: Issues of gender segregation and hidden advantage.</a:t>
            </a:r>
            <a:r>
              <a:rPr lang="en-US" sz="1100" baseline="0" dirty="0" smtClean="0">
                <a:effectLst/>
                <a:latin typeface="+mn-lt"/>
                <a:ea typeface="Calibri"/>
                <a:cs typeface="Times New Roman"/>
              </a:rPr>
              <a:t> </a:t>
            </a:r>
            <a:r>
              <a:rPr lang="en-US" sz="1200" i="1" dirty="0" smtClean="0">
                <a:effectLst/>
                <a:latin typeface="Times New Roman"/>
                <a:ea typeface="Calibri"/>
                <a:cs typeface="Times New Roman"/>
              </a:rPr>
              <a:t>Journal of advanced nursing, 26, </a:t>
            </a:r>
            <a:r>
              <a:rPr lang="en-US" sz="1200" dirty="0" smtClean="0">
                <a:effectLst/>
                <a:latin typeface="Times New Roman"/>
                <a:ea typeface="Calibri"/>
                <a:cs typeface="Times New Roman"/>
              </a:rPr>
              <a:t>226-231.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 smtClean="0">
                <a:effectLst/>
                <a:latin typeface="Times New Roman"/>
                <a:ea typeface="Calibri"/>
                <a:cs typeface="Times New Roman"/>
              </a:rPr>
              <a:t>	Retrieved from </a:t>
            </a:r>
            <a:r>
              <a:rPr lang="en-US" sz="1200" dirty="0" err="1" smtClean="0">
                <a:effectLst/>
                <a:latin typeface="Times New Roman"/>
                <a:ea typeface="Calibri"/>
                <a:cs typeface="Times New Roman"/>
              </a:rPr>
              <a:t>EBSCO</a:t>
            </a:r>
            <a:r>
              <a:rPr lang="en-US" sz="1200" i="1" dirty="0" err="1" smtClean="0">
                <a:effectLst/>
                <a:latin typeface="Times New Roman"/>
                <a:ea typeface="Calibri"/>
                <a:cs typeface="Times New Roman"/>
              </a:rPr>
              <a:t>host</a:t>
            </a:r>
            <a:r>
              <a:rPr lang="en-US" sz="1200" i="1" dirty="0" smtClean="0">
                <a:effectLst/>
                <a:latin typeface="Times New Roman"/>
                <a:ea typeface="Calibri"/>
                <a:cs typeface="Times New Roman"/>
              </a:rPr>
              <a:t>.</a:t>
            </a:r>
            <a:endParaRPr lang="en-US" sz="1100" dirty="0" smtClean="0">
              <a:effectLst/>
              <a:latin typeface="+mn-lt"/>
              <a:ea typeface="Calibri"/>
              <a:cs typeface="Times New Roman"/>
            </a:endParaRPr>
          </a:p>
          <a:p>
            <a:pPr algn="l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C16B8A-050F-4EDC-A6FF-D748E44481E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527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926BC-8E78-4CCF-A7B2-8DF8460C404D}" type="datetime1">
              <a:rPr lang="en-US" smtClean="0"/>
              <a:pPr/>
              <a:t>2/19/2012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72853-67FE-4B33-8352-7E4108629A36}" type="datetime1">
              <a:rPr lang="en-US" smtClean="0"/>
              <a:pPr/>
              <a:t>2/19/2012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F43FD-ABDB-43CF-A014-C9419E2A3211}" type="datetime1">
              <a:rPr lang="en-US" smtClean="0"/>
              <a:pPr/>
              <a:t>2/19/2012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250A7-F2AC-4A3A-BAC6-4433188AF404}" type="datetime1">
              <a:rPr lang="en-US" smtClean="0"/>
              <a:pPr/>
              <a:t>2/19/2012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785BE-30D6-45E9-9828-9A90A2D6DF6D}" type="datetime1">
              <a:rPr lang="en-US" smtClean="0"/>
              <a:pPr/>
              <a:t>2/19/2012</a:t>
            </a:fld>
            <a:endParaRPr lang="en-US" dirty="0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603B8-852C-4305-A8B5-259A7A1815FE}" type="datetime1">
              <a:rPr lang="en-US" smtClean="0"/>
              <a:pPr/>
              <a:t>2/19/2012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025EA-66B7-4B75-BC7E-E841861BC2EE}" type="datetime1">
              <a:rPr lang="en-US" smtClean="0"/>
              <a:pPr/>
              <a:t>2/19/2012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C081B-7565-4E7A-9F9F-F1076E2DDB85}" type="datetime1">
              <a:rPr lang="en-US" smtClean="0"/>
              <a:pPr/>
              <a:t>2/19/2012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0E28A-3A4F-4E6B-B567-EC8C4C5EF7EB}" type="datetime1">
              <a:rPr lang="en-US" smtClean="0"/>
              <a:pPr/>
              <a:t>2/19/2012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F08A9-3E88-45E3-A460-6C4313B1A85D}" type="datetime1">
              <a:rPr lang="en-US" smtClean="0"/>
              <a:pPr/>
              <a:t>2/19/2012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1CF1C-1A92-4FD7-820B-88967322F7A9}" type="datetime1">
              <a:rPr lang="en-US" smtClean="0"/>
              <a:pPr/>
              <a:t>2/19/2012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E48785BE-30D6-45E9-9828-9A90A2D6DF6D}" type="datetime1">
              <a:rPr lang="en-US" smtClean="0"/>
              <a:pPr/>
              <a:t>2/19/2012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FA84A37A-AFC2-4A01-80A1-FC20F2C0D5B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90" r:id="rId1"/>
    <p:sldLayoutId id="2147483891" r:id="rId2"/>
    <p:sldLayoutId id="2147483892" r:id="rId3"/>
    <p:sldLayoutId id="2147483893" r:id="rId4"/>
    <p:sldLayoutId id="2147483894" r:id="rId5"/>
    <p:sldLayoutId id="2147483895" r:id="rId6"/>
    <p:sldLayoutId id="2147483896" r:id="rId7"/>
    <p:sldLayoutId id="2147483897" r:id="rId8"/>
    <p:sldLayoutId id="2147483898" r:id="rId9"/>
    <p:sldLayoutId id="2147483899" r:id="rId10"/>
    <p:sldLayoutId id="2147483900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Gender Issues in Nursing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4574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400" dirty="0" smtClean="0"/>
              <a:t>Reasons for Gender Differences in</a:t>
            </a:r>
            <a:br>
              <a:rPr lang="en-US" sz="4400" dirty="0" smtClean="0"/>
            </a:br>
            <a:r>
              <a:rPr lang="en-US" sz="4400" dirty="0" smtClean="0"/>
              <a:t>Nursing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History of nursing from the days of Florence Nightingale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Belief of nursing as extension of women’s domestic role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Long history of lack of men in nursing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6055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 smtClean="0"/>
              <a:t>Stereotype of Men in Nursing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Odd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Homosexual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Feminine image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Anomalies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2516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33192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5262951"/>
      </p:ext>
    </p:extLst>
  </p:cSld>
  <p:clrMapOvr>
    <a:masterClrMapping/>
  </p:clrMapOvr>
</p:sld>
</file>

<file path=ppt/theme/theme1.xml><?xml version="1.0" encoding="utf-8"?>
<a:theme xmlns:a="http://schemas.openxmlformats.org/drawingml/2006/main" name="Thatch">
  <a:themeElements>
    <a:clrScheme name="Thatch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hatch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106</TotalTime>
  <Words>75</Words>
  <Application>Microsoft Office PowerPoint</Application>
  <PresentationFormat>On-screen Show (4:3)</PresentationFormat>
  <Paragraphs>26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Thatch</vt:lpstr>
      <vt:lpstr>Gender Issues in Nursing</vt:lpstr>
      <vt:lpstr>Reasons for Gender Differences in Nursing</vt:lpstr>
      <vt:lpstr>Stereotype of Men in Nursing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Take a Stand!</dc:title>
  <dc:creator>Moon</dc:creator>
  <cp:lastModifiedBy>kaffy</cp:lastModifiedBy>
  <cp:revision>7</cp:revision>
  <dcterms:created xsi:type="dcterms:W3CDTF">2012-02-12T17:55:28Z</dcterms:created>
  <dcterms:modified xsi:type="dcterms:W3CDTF">2012-02-19T21:07:26Z</dcterms:modified>
</cp:coreProperties>
</file>