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6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06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8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8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1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26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30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0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38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1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72631-169C-4C72-AFAE-B2692E3A7745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A4E31-16BC-4150-92AC-48B13CFF0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62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serious </a:t>
            </a:r>
            <a:r>
              <a:rPr lang="en-US" dirty="0" smtClean="0"/>
              <a:t>infections</a:t>
            </a:r>
          </a:p>
          <a:p>
            <a:r>
              <a:rPr lang="en-US" dirty="0" smtClean="0"/>
              <a:t> HIV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abscesses </a:t>
            </a:r>
          </a:p>
          <a:p>
            <a:r>
              <a:rPr lang="en-US" dirty="0" smtClean="0"/>
              <a:t> </a:t>
            </a:r>
            <a:r>
              <a:rPr lang="en-US" dirty="0"/>
              <a:t>small benign </a:t>
            </a:r>
            <a:r>
              <a:rPr lang="en-US" dirty="0" smtClean="0"/>
              <a:t>tumors</a:t>
            </a:r>
          </a:p>
          <a:p>
            <a:r>
              <a:rPr lang="en-US" dirty="0" smtClean="0"/>
              <a:t> hemorrhages</a:t>
            </a:r>
          </a:p>
          <a:p>
            <a:r>
              <a:rPr lang="en-US" dirty="0" smtClean="0"/>
              <a:t> shock</a:t>
            </a:r>
          </a:p>
          <a:p>
            <a:pPr marL="0" indent="0">
              <a:buNone/>
            </a:pPr>
            <a:r>
              <a:rPr lang="en-US"/>
              <a:t> </a:t>
            </a:r>
            <a:r>
              <a:rPr lang="en-US" smtClean="0"/>
              <a:t>AND DEATH!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170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term 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kidney </a:t>
            </a:r>
            <a:r>
              <a:rPr lang="en-US" dirty="0" smtClean="0"/>
              <a:t>stones</a:t>
            </a:r>
          </a:p>
          <a:p>
            <a:r>
              <a:rPr lang="en-US" dirty="0" smtClean="0"/>
              <a:t>sterility</a:t>
            </a:r>
          </a:p>
          <a:p>
            <a:r>
              <a:rPr lang="en-US" dirty="0" smtClean="0"/>
              <a:t>sexual dysfunction</a:t>
            </a:r>
          </a:p>
          <a:p>
            <a:r>
              <a:rPr lang="en-US" dirty="0" smtClean="0"/>
              <a:t>Depression</a:t>
            </a:r>
          </a:p>
          <a:p>
            <a:r>
              <a:rPr lang="en-US" dirty="0" smtClean="0"/>
              <a:t>various </a:t>
            </a:r>
            <a:r>
              <a:rPr lang="en-US" dirty="0"/>
              <a:t>urinary tract infections</a:t>
            </a:r>
          </a:p>
        </p:txBody>
      </p:sp>
    </p:spTree>
    <p:extLst>
      <p:ext uri="{BB962C8B-B14F-4D97-AF65-F5344CB8AC3E}">
        <p14:creationId xmlns:p14="http://schemas.microsoft.com/office/powerpoint/2010/main" val="1389316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Complications</vt:lpstr>
      <vt:lpstr>Long term complications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kirsten</dc:creator>
  <cp:lastModifiedBy>kirsten</cp:lastModifiedBy>
  <cp:revision>1</cp:revision>
  <dcterms:created xsi:type="dcterms:W3CDTF">2012-12-03T21:54:10Z</dcterms:created>
  <dcterms:modified xsi:type="dcterms:W3CDTF">2012-12-03T21:56:23Z</dcterms:modified>
</cp:coreProperties>
</file>