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8A8461-0B63-4CE3-97F3-555313CE7085}" type="datetimeFigureOut">
              <a:rPr lang="en-US" smtClean="0"/>
              <a:t>10/28/2010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D802D-A83D-4E2A-994F-6E4D56CF647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D802D-A83D-4E2A-994F-6E4D56CF6474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D802D-A83D-4E2A-994F-6E4D56CF6474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D802D-A83D-4E2A-994F-6E4D56CF6474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FA63-9115-4B92-BEA2-A09F5A840F9B}" type="datetimeFigureOut">
              <a:rPr lang="en-US" smtClean="0"/>
              <a:t>10/28/2010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ED419-1599-4DB1-BC47-CF1206D3F8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FA63-9115-4B92-BEA2-A09F5A840F9B}" type="datetimeFigureOut">
              <a:rPr lang="en-US" smtClean="0"/>
              <a:t>10/28/2010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ED419-1599-4DB1-BC47-CF1206D3F8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FA63-9115-4B92-BEA2-A09F5A840F9B}" type="datetimeFigureOut">
              <a:rPr lang="en-US" smtClean="0"/>
              <a:t>10/28/2010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ED419-1599-4DB1-BC47-CF1206D3F8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FA63-9115-4B92-BEA2-A09F5A840F9B}" type="datetimeFigureOut">
              <a:rPr lang="en-US" smtClean="0"/>
              <a:t>10/28/2010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ED419-1599-4DB1-BC47-CF1206D3F8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FA63-9115-4B92-BEA2-A09F5A840F9B}" type="datetimeFigureOut">
              <a:rPr lang="en-US" smtClean="0"/>
              <a:t>10/28/2010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ED419-1599-4DB1-BC47-CF1206D3F8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FA63-9115-4B92-BEA2-A09F5A840F9B}" type="datetimeFigureOut">
              <a:rPr lang="en-US" smtClean="0"/>
              <a:t>10/28/2010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ED419-1599-4DB1-BC47-CF1206D3F8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FA63-9115-4B92-BEA2-A09F5A840F9B}" type="datetimeFigureOut">
              <a:rPr lang="en-US" smtClean="0"/>
              <a:t>10/28/2010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ED419-1599-4DB1-BC47-CF1206D3F8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FA63-9115-4B92-BEA2-A09F5A840F9B}" type="datetimeFigureOut">
              <a:rPr lang="en-US" smtClean="0"/>
              <a:t>10/28/2010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ED419-1599-4DB1-BC47-CF1206D3F8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FA63-9115-4B92-BEA2-A09F5A840F9B}" type="datetimeFigureOut">
              <a:rPr lang="en-US" smtClean="0"/>
              <a:t>10/28/2010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ED419-1599-4DB1-BC47-CF1206D3F8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FA63-9115-4B92-BEA2-A09F5A840F9B}" type="datetimeFigureOut">
              <a:rPr lang="en-US" smtClean="0"/>
              <a:t>10/28/2010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ED419-1599-4DB1-BC47-CF1206D3F8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FA63-9115-4B92-BEA2-A09F5A840F9B}" type="datetimeFigureOut">
              <a:rPr lang="en-US" smtClean="0"/>
              <a:t>10/28/2010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ED419-1599-4DB1-BC47-CF1206D3F8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AFA63-9115-4B92-BEA2-A09F5A840F9B}" type="datetimeFigureOut">
              <a:rPr lang="en-US" smtClean="0"/>
              <a:t>10/28/2010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ED419-1599-4DB1-BC47-CF1206D3F8F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6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Financial Impact of Smoking </a:t>
            </a:r>
            <a:br>
              <a:rPr lang="en-US" sz="2400" dirty="0" smtClean="0"/>
            </a:br>
            <a:r>
              <a:rPr lang="en-US" sz="2400" dirty="0" smtClean="0">
                <a:solidFill>
                  <a:srgbClr val="00B050"/>
                </a:solidFill>
              </a:rPr>
              <a:t>$$$$$$$$$$$$$$$$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Do the Math !</a:t>
            </a:r>
            <a:br>
              <a:rPr lang="en-US" sz="2400" dirty="0" smtClean="0"/>
            </a:br>
            <a:r>
              <a:rPr lang="en-US" sz="2400" dirty="0" smtClean="0">
                <a:solidFill>
                  <a:srgbClr val="00B050"/>
                </a:solidFill>
              </a:rPr>
              <a:t>$$$$$$$$$$$$$$$$$$$$$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cost of a pack of cigarettes averages around $4.50 to $5, including taxes, depending on where you live.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/>
              <a:t>A</a:t>
            </a:r>
            <a:r>
              <a:rPr lang="en-US" dirty="0" smtClean="0"/>
              <a:t> pack-a-day smoker burns through about $31.50 per week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$1,638 per year. </a:t>
            </a:r>
          </a:p>
          <a:p>
            <a:endParaRPr lang="en-US" dirty="0"/>
          </a:p>
          <a:p>
            <a:pPr>
              <a:buNone/>
            </a:pPr>
            <a:r>
              <a:rPr lang="en-US" sz="1400" dirty="0" smtClean="0"/>
              <a:t>MSN Money “The High Cost of Smoking”</a:t>
            </a:r>
            <a:endParaRPr lang="en-US" sz="1400" dirty="0"/>
          </a:p>
          <a:p>
            <a:pPr>
              <a:buNone/>
            </a:pPr>
            <a:endParaRPr lang="en-US" dirty="0"/>
          </a:p>
        </p:txBody>
      </p:sp>
      <p:pic>
        <p:nvPicPr>
          <p:cNvPr id="7" name="Content Placeholder 6" descr="burnmoney_120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181600" y="1752600"/>
            <a:ext cx="3048000" cy="36576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dirty="0" smtClean="0"/>
              <a:t>Average cost of cool stuff</a:t>
            </a:r>
            <a:br>
              <a:rPr lang="en-US" sz="3100" dirty="0" smtClean="0"/>
            </a:br>
            <a:r>
              <a:rPr lang="en-US" sz="3100" dirty="0" smtClean="0"/>
              <a:t> </a:t>
            </a:r>
            <a:r>
              <a:rPr lang="en-US" sz="3100" dirty="0" smtClean="0">
                <a:solidFill>
                  <a:srgbClr val="00B050"/>
                </a:solidFill>
              </a:rPr>
              <a:t>$$$$$$$$$$$$$$$$$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/>
              <a:t>iPad</a:t>
            </a:r>
            <a:r>
              <a:rPr lang="en-US" dirty="0" smtClean="0"/>
              <a:t> $499</a:t>
            </a:r>
          </a:p>
          <a:p>
            <a:r>
              <a:rPr lang="en-US" dirty="0" err="1" smtClean="0"/>
              <a:t>iPhone</a:t>
            </a:r>
            <a:r>
              <a:rPr lang="en-US" dirty="0" smtClean="0"/>
              <a:t> $99</a:t>
            </a:r>
          </a:p>
          <a:p>
            <a:r>
              <a:rPr lang="en-US" dirty="0" smtClean="0"/>
              <a:t>iPod Shuffle $49</a:t>
            </a:r>
          </a:p>
          <a:p>
            <a:r>
              <a:rPr lang="en-US" dirty="0" smtClean="0"/>
              <a:t>iPod </a:t>
            </a:r>
            <a:r>
              <a:rPr lang="en-US" dirty="0" err="1"/>
              <a:t>N</a:t>
            </a:r>
            <a:r>
              <a:rPr lang="en-US" dirty="0" err="1" smtClean="0"/>
              <a:t>ano</a:t>
            </a:r>
            <a:r>
              <a:rPr lang="en-US" dirty="0" smtClean="0"/>
              <a:t> $149 </a:t>
            </a:r>
          </a:p>
          <a:p>
            <a:r>
              <a:rPr lang="en-US" dirty="0" smtClean="0"/>
              <a:t>iPod Classic $249</a:t>
            </a:r>
          </a:p>
          <a:p>
            <a:r>
              <a:rPr lang="en-US" dirty="0" smtClean="0"/>
              <a:t>iPod Touch $229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1200" dirty="0" smtClean="0"/>
              <a:t>cost from www.store.apple.com</a:t>
            </a:r>
          </a:p>
          <a:p>
            <a:endParaRPr lang="en-US" dirty="0"/>
          </a:p>
        </p:txBody>
      </p:sp>
      <p:pic>
        <p:nvPicPr>
          <p:cNvPr id="8" name="Content Placeholder 7" descr="ipad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267200" y="1524000"/>
            <a:ext cx="771525" cy="1095375"/>
          </a:xfrm>
        </p:spPr>
      </p:pic>
      <p:pic>
        <p:nvPicPr>
          <p:cNvPr id="9" name="Picture 8" descr="iphon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86400" y="2286000"/>
            <a:ext cx="419100" cy="1095375"/>
          </a:xfrm>
          <a:prstGeom prst="rect">
            <a:avLst/>
          </a:prstGeom>
        </p:spPr>
      </p:pic>
      <p:pic>
        <p:nvPicPr>
          <p:cNvPr id="10" name="Picture 9" descr="ipodclassic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48200" y="3733800"/>
            <a:ext cx="581025" cy="1095375"/>
          </a:xfrm>
          <a:prstGeom prst="rect">
            <a:avLst/>
          </a:prstGeom>
        </p:spPr>
      </p:pic>
      <p:pic>
        <p:nvPicPr>
          <p:cNvPr id="11" name="Picture 10" descr="ipodnan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934200" y="1371600"/>
            <a:ext cx="828675" cy="1095375"/>
          </a:xfrm>
          <a:prstGeom prst="rect">
            <a:avLst/>
          </a:prstGeom>
        </p:spPr>
      </p:pic>
      <p:pic>
        <p:nvPicPr>
          <p:cNvPr id="12" name="Picture 11" descr="ipodshuffle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781800" y="3657600"/>
            <a:ext cx="914400" cy="1095375"/>
          </a:xfrm>
          <a:prstGeom prst="rect">
            <a:avLst/>
          </a:prstGeom>
        </p:spPr>
      </p:pic>
      <p:pic>
        <p:nvPicPr>
          <p:cNvPr id="13" name="Picture 12" descr="ipodtouch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943600" y="4800600"/>
            <a:ext cx="400050" cy="10953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Doing the Math for one year of Smoking</a:t>
            </a:r>
            <a:br>
              <a:rPr lang="en-US" dirty="0" smtClean="0"/>
            </a:br>
            <a:r>
              <a:rPr lang="en-US" dirty="0" smtClean="0">
                <a:solidFill>
                  <a:srgbClr val="00B050"/>
                </a:solidFill>
              </a:rPr>
              <a:t>$$$$$$$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Four </a:t>
            </a:r>
            <a:r>
              <a:rPr lang="en-US" dirty="0" err="1" smtClean="0"/>
              <a:t>iPad’s</a:t>
            </a:r>
            <a:endParaRPr lang="en-US" dirty="0" smtClean="0"/>
          </a:p>
          <a:p>
            <a:r>
              <a:rPr lang="en-US" dirty="0" smtClean="0"/>
              <a:t> Sixteen </a:t>
            </a:r>
            <a:r>
              <a:rPr lang="en-US" dirty="0" err="1" smtClean="0"/>
              <a:t>iPhone’s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dirty="0" smtClean="0"/>
              <a:t>Thirty-three iPod Shuffle’s</a:t>
            </a:r>
          </a:p>
          <a:p>
            <a:r>
              <a:rPr lang="en-US" dirty="0" smtClean="0"/>
              <a:t> Ten iPod </a:t>
            </a:r>
            <a:r>
              <a:rPr lang="en-US" dirty="0" err="1" smtClean="0"/>
              <a:t>Nano’s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dirty="0" smtClean="0"/>
              <a:t>Six iPod Classic </a:t>
            </a:r>
          </a:p>
          <a:p>
            <a:r>
              <a:rPr lang="en-US" dirty="0" smtClean="0"/>
              <a:t>Seven iPod touch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 descr="ip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95600" y="1371600"/>
            <a:ext cx="771525" cy="914400"/>
          </a:xfrm>
          <a:prstGeom prst="rect">
            <a:avLst/>
          </a:prstGeom>
        </p:spPr>
      </p:pic>
      <p:pic>
        <p:nvPicPr>
          <p:cNvPr id="8" name="Picture 7" descr="iphon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62400" y="2133600"/>
            <a:ext cx="419100" cy="1095375"/>
          </a:xfrm>
          <a:prstGeom prst="rect">
            <a:avLst/>
          </a:prstGeom>
        </p:spPr>
      </p:pic>
      <p:pic>
        <p:nvPicPr>
          <p:cNvPr id="9" name="Picture 8" descr="ipodshuf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34000" y="2743200"/>
            <a:ext cx="619125" cy="1095375"/>
          </a:xfrm>
          <a:prstGeom prst="rect">
            <a:avLst/>
          </a:prstGeom>
        </p:spPr>
      </p:pic>
      <p:pic>
        <p:nvPicPr>
          <p:cNvPr id="10" name="Picture 9" descr="ipodnan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886200" y="3810000"/>
            <a:ext cx="828675" cy="914400"/>
          </a:xfrm>
          <a:prstGeom prst="rect">
            <a:avLst/>
          </a:prstGeom>
        </p:spPr>
      </p:pic>
      <p:pic>
        <p:nvPicPr>
          <p:cNvPr id="11" name="Picture 10" descr="ipodclassic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029200" y="4572000"/>
            <a:ext cx="581025" cy="1095375"/>
          </a:xfrm>
          <a:prstGeom prst="rect">
            <a:avLst/>
          </a:prstGeom>
        </p:spPr>
      </p:pic>
      <p:pic>
        <p:nvPicPr>
          <p:cNvPr id="12" name="Picture 11" descr="ipodtouch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114800" y="5562600"/>
            <a:ext cx="400050" cy="10953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111</Words>
  <Application>Microsoft Office PowerPoint</Application>
  <PresentationFormat>On-screen Show (4:3)</PresentationFormat>
  <Paragraphs>31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Financial Impact of Smoking  $$$$$$$$$$$$$$$$ Do the Math ! $$$$$$$$$$$$$$$$$$$$$</vt:lpstr>
      <vt:lpstr>Average cost of cool stuff  $$$$$$$$$$$$$$$$$</vt:lpstr>
      <vt:lpstr>Doing the Math for one year of Smoking $$$$$$$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Impact of Smoking  $$$$$$$$$$$$$$$$ Do the Math ! $$$$$$$$$$$$$$$$$$$$$</dc:title>
  <dc:creator>kruse</dc:creator>
  <cp:lastModifiedBy>kruse</cp:lastModifiedBy>
  <cp:revision>6</cp:revision>
  <dcterms:created xsi:type="dcterms:W3CDTF">2010-10-29T04:38:46Z</dcterms:created>
  <dcterms:modified xsi:type="dcterms:W3CDTF">2010-10-29T05:36:23Z</dcterms:modified>
</cp:coreProperties>
</file>