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5" autoAdjust="0"/>
    <p:restoredTop sz="94660"/>
  </p:normalViewPr>
  <p:slideViewPr>
    <p:cSldViewPr>
      <p:cViewPr varScale="1">
        <p:scale>
          <a:sx n="69" d="100"/>
          <a:sy n="69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57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2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1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9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4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9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9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91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0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89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406BF-2B8C-4BED-830B-71E617C4F571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8E5A5-B6A3-47FB-B720-909491613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1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FGM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Kirsten Wickman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265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FGM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Female Genital Mutilation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the removal of all or part of the external female </a:t>
            </a:r>
            <a:r>
              <a:rPr lang="en-US" dirty="0" err="1" smtClean="0"/>
              <a:t>gentilia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Done between birth and first pregnancy</a:t>
            </a:r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53200" y="5153707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Heitman</a:t>
            </a:r>
            <a:r>
              <a:rPr lang="en-US" dirty="0" smtClean="0"/>
              <a:t> 2000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92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Due to poverty it usually done in a unsanitary environment with  untrained  people doing the procedure</a:t>
            </a:r>
          </a:p>
          <a:p>
            <a:r>
              <a:rPr lang="en-US" dirty="0" smtClean="0"/>
              <a:t>Use tools such as scissors, broken glass, razor blade, or tin lids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77000" y="5486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Heitman</a:t>
            </a:r>
            <a:r>
              <a:rPr lang="en-US" dirty="0" smtClean="0"/>
              <a:t> 2000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894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FGM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Sunna</a:t>
            </a:r>
            <a:r>
              <a:rPr lang="en-US" dirty="0" smtClean="0"/>
              <a:t> circumcision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clitoridectomy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infibuation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In Africa 85% of FGM is a </a:t>
            </a:r>
            <a:r>
              <a:rPr lang="en-US" dirty="0" err="1" smtClean="0"/>
              <a:t>clitoridectpmy</a:t>
            </a:r>
            <a:r>
              <a:rPr lang="en-US" dirty="0" smtClean="0"/>
              <a:t> and 15% consists of infibulation.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5562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Heitman</a:t>
            </a:r>
            <a:r>
              <a:rPr lang="en-US" dirty="0" smtClean="0"/>
              <a:t> 2000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34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-38509"/>
            <a:ext cx="9372600" cy="6896509"/>
          </a:xfrm>
        </p:spPr>
      </p:pic>
      <p:sp>
        <p:nvSpPr>
          <p:cNvPr id="5" name="TextBox 4"/>
          <p:cNvSpPr txBox="1"/>
          <p:nvPr/>
        </p:nvSpPr>
        <p:spPr>
          <a:xfrm>
            <a:off x="6934200" y="6451845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FGM, 2010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1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Heitman</a:t>
            </a:r>
            <a:r>
              <a:rPr lang="en-US" dirty="0" smtClean="0"/>
              <a:t>, </a:t>
            </a:r>
            <a:r>
              <a:rPr lang="en-US" dirty="0" smtClean="0"/>
              <a:t>R. </a:t>
            </a:r>
            <a:r>
              <a:rPr lang="en-US" dirty="0" smtClean="0"/>
              <a:t>(2000). </a:t>
            </a:r>
            <a:r>
              <a:rPr lang="en-US" i="1" dirty="0" smtClean="0"/>
              <a:t>Female genital  mutation.</a:t>
            </a:r>
          </a:p>
          <a:p>
            <a:pPr marL="457200" lvl="1" indent="0">
              <a:buNone/>
            </a:pPr>
            <a:r>
              <a:rPr lang="en-US" i="1" dirty="0"/>
              <a:t>	</a:t>
            </a:r>
            <a:r>
              <a:rPr lang="en-US" dirty="0" smtClean="0"/>
              <a:t>Retrieved from http://www.members.tripod.</a:t>
            </a:r>
          </a:p>
          <a:p>
            <a:pPr marL="457200" lvl="1" indent="0">
              <a:buNone/>
            </a:pPr>
            <a:r>
              <a:rPr lang="en-US" dirty="0" smtClean="0"/>
              <a:t>	com/~Wolvesdreams/FGM.html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49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5481</TotalTime>
  <Words>108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FGM</vt:lpstr>
      <vt:lpstr>What is FGM</vt:lpstr>
      <vt:lpstr>Procedure</vt:lpstr>
      <vt:lpstr>Types of FGM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FGM</dc:title>
  <dc:creator>kirsten</dc:creator>
  <cp:lastModifiedBy>kirsten</cp:lastModifiedBy>
  <cp:revision>7</cp:revision>
  <dcterms:created xsi:type="dcterms:W3CDTF">2012-11-30T01:54:21Z</dcterms:created>
  <dcterms:modified xsi:type="dcterms:W3CDTF">2012-12-03T21:23:45Z</dcterms:modified>
</cp:coreProperties>
</file>