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3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5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2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1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9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4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9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9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9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0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8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406BF-2B8C-4BED-830B-71E617C4F571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1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FGM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Kirsten Wickman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65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Female Genital Mutilation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the removal of all or part of the external female </a:t>
            </a:r>
            <a:r>
              <a:rPr lang="en-US" dirty="0" err="1" smtClean="0"/>
              <a:t>gentilia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92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Sunna</a:t>
            </a:r>
            <a:r>
              <a:rPr lang="en-US" dirty="0" smtClean="0"/>
              <a:t> circumcision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clitoridectomy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infibuation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In Africa 85% of FGM is a </a:t>
            </a:r>
            <a:r>
              <a:rPr lang="en-US" dirty="0" err="1" smtClean="0"/>
              <a:t>clitoridectpmy</a:t>
            </a:r>
            <a:r>
              <a:rPr lang="en-US" dirty="0" smtClean="0"/>
              <a:t> and 15% consists of infibulation.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4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Heitman</a:t>
            </a:r>
            <a:r>
              <a:rPr lang="en-US" dirty="0" smtClean="0"/>
              <a:t>, R (2000). </a:t>
            </a:r>
            <a:r>
              <a:rPr lang="en-US" i="1" dirty="0" smtClean="0"/>
              <a:t>Female genital  mutation.</a:t>
            </a:r>
          </a:p>
          <a:p>
            <a:pPr marL="457200" lvl="1" indent="0">
              <a:buNone/>
            </a:pPr>
            <a:r>
              <a:rPr lang="en-US" i="1" dirty="0"/>
              <a:t>	</a:t>
            </a:r>
            <a:r>
              <a:rPr lang="en-US" dirty="0" smtClean="0"/>
              <a:t>Retrieved from http://www.members.tripod.</a:t>
            </a:r>
          </a:p>
          <a:p>
            <a:pPr marL="457200" lvl="1" indent="0">
              <a:buNone/>
            </a:pPr>
            <a:r>
              <a:rPr lang="en-US" smtClean="0"/>
              <a:t>	com</a:t>
            </a:r>
            <a:r>
              <a:rPr lang="en-US" dirty="0" smtClean="0"/>
              <a:t>/~Wolvesdreams/FGM.html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493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60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FGM</vt:lpstr>
      <vt:lpstr>What is FGM</vt:lpstr>
      <vt:lpstr>Types of FGM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FGM</dc:title>
  <dc:creator>kirsten</dc:creator>
  <cp:lastModifiedBy>kirsten</cp:lastModifiedBy>
  <cp:revision>2</cp:revision>
  <dcterms:created xsi:type="dcterms:W3CDTF">2012-11-30T01:54:21Z</dcterms:created>
  <dcterms:modified xsi:type="dcterms:W3CDTF">2012-11-30T02:03:27Z</dcterms:modified>
</cp:coreProperties>
</file>