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52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0028A7-678C-440B-A185-100E8928EEC6}" type="datetimeFigureOut">
              <a:rPr lang="en-US" smtClean="0"/>
              <a:t>11/16/2011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67BB67-2C97-4C79-B051-2812C847D5E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Butts &amp; Rich</a:t>
            </a:r>
            <a:r>
              <a:rPr lang="en-US" baseline="0" dirty="0" smtClean="0"/>
              <a:t> (2008), </a:t>
            </a:r>
            <a:r>
              <a:rPr lang="en-US" dirty="0" smtClean="0"/>
              <a:t>beneficence is to</a:t>
            </a:r>
            <a:r>
              <a:rPr lang="en-US" baseline="0" dirty="0" smtClean="0"/>
              <a:t> benefit and promote the welfare of other people or patients, which Terri did not have the benefit of the nutrition, and hydration towards the end of her life. </a:t>
            </a:r>
            <a:r>
              <a:rPr lang="en-US" baseline="0" dirty="0" err="1" smtClean="0"/>
              <a:t>Nonmaleficent</a:t>
            </a:r>
            <a:r>
              <a:rPr lang="en-US" baseline="0" dirty="0" smtClean="0"/>
              <a:t> was also violated with Terri because she was starved to death, causing her harm. </a:t>
            </a:r>
            <a:r>
              <a:rPr lang="en-US" baseline="0" dirty="0" err="1" smtClean="0"/>
              <a:t>Nomaleficent</a:t>
            </a:r>
            <a:r>
              <a:rPr lang="en-US" baseline="0" dirty="0" smtClean="0"/>
              <a:t> is to do no harm to another person, so in this case, this ethical principle was breached. With beneficence promotes goodness, and if health care professionals cannot do good, then they are supposed to do no harm, which is what happened in Terri’s case. With the ethical principle of justice, Terri was not afforded all of the typical tests and treatments that other patients would have received. Justice is fairness, equal treatment without prejudice, and equitable distributing of treatments, which is what was violated with </a:t>
            </a:r>
            <a:r>
              <a:rPr lang="en-US" baseline="0" dirty="0" err="1" smtClean="0"/>
              <a:t>Schiavo</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EACEF6-6CDD-49E8-8D19-C93D2F2516F3}" type="datetimeFigureOut">
              <a:rPr lang="en-US" smtClean="0"/>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EACEF6-6CDD-49E8-8D19-C93D2F2516F3}" type="datetimeFigureOut">
              <a:rPr lang="en-US" smtClean="0"/>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EACEF6-6CDD-49E8-8D19-C93D2F2516F3}" type="datetimeFigureOut">
              <a:rPr lang="en-US" smtClean="0"/>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EACEF6-6CDD-49E8-8D19-C93D2F2516F3}" type="datetimeFigureOut">
              <a:rPr lang="en-US" smtClean="0"/>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EACEF6-6CDD-49E8-8D19-C93D2F2516F3}" type="datetimeFigureOut">
              <a:rPr lang="en-US" smtClean="0"/>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EACEF6-6CDD-49E8-8D19-C93D2F2516F3}" type="datetimeFigureOut">
              <a:rPr lang="en-US" smtClean="0"/>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EACEF6-6CDD-49E8-8D19-C93D2F2516F3}" type="datetimeFigureOut">
              <a:rPr lang="en-US" smtClean="0"/>
              <a:t>11/16/2011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EACEF6-6CDD-49E8-8D19-C93D2F2516F3}" type="datetimeFigureOut">
              <a:rPr lang="en-US" smtClean="0"/>
              <a:t>11/16/2011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EACEF6-6CDD-49E8-8D19-C93D2F2516F3}" type="datetimeFigureOut">
              <a:rPr lang="en-US" smtClean="0"/>
              <a:t>11/16/2011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EACEF6-6CDD-49E8-8D19-C93D2F2516F3}" type="datetimeFigureOut">
              <a:rPr lang="en-US" smtClean="0"/>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EACEF6-6CDD-49E8-8D19-C93D2F2516F3}" type="datetimeFigureOut">
              <a:rPr lang="en-US" smtClean="0"/>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B6F9-F8FD-4206-8A4E-9B845840E1D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EACEF6-6CDD-49E8-8D19-C93D2F2516F3}" type="datetimeFigureOut">
              <a:rPr lang="en-US" smtClean="0"/>
              <a:t>11/16/2011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AB6F9-F8FD-4206-8A4E-9B845840E1D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Other ethical principles violated:</a:t>
            </a:r>
          </a:p>
          <a:p>
            <a:pPr lvl="1"/>
            <a:r>
              <a:rPr lang="en-US" dirty="0" smtClean="0"/>
              <a:t>Beneficence-Terri was prevented from hydration and nutrition</a:t>
            </a:r>
          </a:p>
          <a:p>
            <a:pPr lvl="1"/>
            <a:r>
              <a:rPr lang="en-US" dirty="0" err="1" smtClean="0"/>
              <a:t>Nonmaleficence</a:t>
            </a:r>
            <a:endParaRPr lang="en-US" dirty="0" smtClean="0"/>
          </a:p>
          <a:p>
            <a:pPr lvl="1"/>
            <a:r>
              <a:rPr lang="en-US" dirty="0" smtClean="0"/>
              <a:t>Justice- did not receive diagnostic tests to discredit the PVS such as an MRI, Swallow study, and hyperbaric chamber for oxygenation. </a:t>
            </a:r>
          </a:p>
          <a:p>
            <a:pPr lvl="1"/>
            <a:endParaRPr lang="en-US" dirty="0" smtClean="0"/>
          </a:p>
          <a:p>
            <a:pPr lvl="1">
              <a:buNone/>
            </a:pPr>
            <a:r>
              <a:rPr lang="en-US" dirty="0" smtClean="0"/>
              <a:t>(Butts &amp; Rich, 2008)</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On-screen Show (4:3)</PresentationFormat>
  <Paragraphs>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Ethical Principles(con’t)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Principles(con’t)</dc:title>
  <dc:creator>Alicia </dc:creator>
  <cp:lastModifiedBy>Alicia </cp:lastModifiedBy>
  <cp:revision>1</cp:revision>
  <dcterms:created xsi:type="dcterms:W3CDTF">2011-11-16T23:40:00Z</dcterms:created>
  <dcterms:modified xsi:type="dcterms:W3CDTF">2011-11-16T23:40:36Z</dcterms:modified>
</cp:coreProperties>
</file>