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08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669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606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3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16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10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71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23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7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66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38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FC0DF-EFA9-437B-B169-05435DD0EADD}" type="datetimeFigureOut">
              <a:rPr lang="en-US" smtClean="0"/>
              <a:t>7/11/2012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8F17D-C348-4C0B-8D27-E4F08C9971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741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Languages of East India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different states of India have different official languages. </a:t>
            </a:r>
          </a:p>
          <a:p>
            <a:r>
              <a:rPr lang="en-US" dirty="0" smtClean="0"/>
              <a:t>For example; Bihar in east India has three official languages – Hindi, Urdu and Bengali.</a:t>
            </a:r>
          </a:p>
          <a:p>
            <a:r>
              <a:rPr lang="en-US" dirty="0" smtClean="0"/>
              <a:t>Sikkim, also in east India, has four official languages of which only Nepali is recognized by the central government.</a:t>
            </a:r>
          </a:p>
          <a:p>
            <a:r>
              <a:rPr lang="en-US" dirty="0" smtClean="0"/>
              <a:t>Central government decided that Hindi was to be the official language of India and therefore it also has the status of official language in the states.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40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Languages </a:t>
            </a:r>
            <a:r>
              <a:rPr lang="en-US" dirty="0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East Indian languages comprise the likes of </a:t>
            </a:r>
            <a:r>
              <a:rPr lang="en-US" dirty="0"/>
              <a:t>Bihari</a:t>
            </a:r>
            <a:r>
              <a:rPr lang="en-US" dirty="0"/>
              <a:t> </a:t>
            </a:r>
            <a:r>
              <a:rPr lang="en-US" dirty="0" smtClean="0"/>
              <a:t>languages. </a:t>
            </a:r>
          </a:p>
          <a:p>
            <a:r>
              <a:rPr lang="en-US" dirty="0" smtClean="0"/>
              <a:t>Bengali </a:t>
            </a:r>
            <a:r>
              <a:rPr lang="en-US" dirty="0"/>
              <a:t>is the most overriding language of this part of the Indo-</a:t>
            </a:r>
            <a:r>
              <a:rPr lang="en-US" dirty="0"/>
              <a:t>Gangetic</a:t>
            </a:r>
            <a:r>
              <a:rPr lang="en-US" dirty="0"/>
              <a:t> </a:t>
            </a:r>
            <a:r>
              <a:rPr lang="en-US" dirty="0" smtClean="0"/>
              <a:t>Plain.</a:t>
            </a:r>
          </a:p>
          <a:p>
            <a:r>
              <a:rPr lang="en-US" dirty="0" smtClean="0"/>
              <a:t>Hindi </a:t>
            </a:r>
            <a:r>
              <a:rPr lang="en-US" dirty="0"/>
              <a:t>occupies the largest number of speakers at over 90 million, but owns trivial ethnic influence beyond Bihar. </a:t>
            </a:r>
            <a:endParaRPr lang="en-US" dirty="0" smtClean="0"/>
          </a:p>
          <a:p>
            <a:r>
              <a:rPr lang="en-US" dirty="0" smtClean="0"/>
              <a:t>East </a:t>
            </a:r>
            <a:r>
              <a:rPr lang="en-US" dirty="0"/>
              <a:t>Indian languages owe their lineage to the Indo-Aryan language family.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8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East Indian Lifestyle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Music &amp; Dance</a:t>
            </a:r>
          </a:p>
          <a:p>
            <a:r>
              <a:rPr lang="en-US" dirty="0" smtClean="0"/>
              <a:t>Diet &amp; Nutrition</a:t>
            </a:r>
          </a:p>
          <a:p>
            <a:r>
              <a:rPr lang="en-US" dirty="0" smtClean="0"/>
              <a:t>Clothing </a:t>
            </a:r>
          </a:p>
          <a:p>
            <a:r>
              <a:rPr lang="en-US" dirty="0" smtClean="0"/>
              <a:t>Social Structure</a:t>
            </a:r>
          </a:p>
          <a:p>
            <a:r>
              <a:rPr lang="en-US" dirty="0" smtClean="0"/>
              <a:t>Family Structure</a:t>
            </a:r>
          </a:p>
          <a:p>
            <a:r>
              <a:rPr lang="en-US" dirty="0" smtClean="0"/>
              <a:t>Women’s Health</a:t>
            </a:r>
          </a:p>
          <a:p>
            <a:r>
              <a:rPr lang="en-US" dirty="0" smtClean="0"/>
              <a:t>Culture &amp; Tradition’s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22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royalindianvoyages.com/travelutilities/images/india_m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1066800"/>
            <a:ext cx="4286250" cy="447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763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I Used!!!!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http://www.indianetzone.com/39/east_indian_languages.htm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558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166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Languages of East India</vt:lpstr>
      <vt:lpstr>Languages Cont…</vt:lpstr>
      <vt:lpstr>East Indian Lifestyle</vt:lpstr>
      <vt:lpstr>PowerPoint Presentation</vt:lpstr>
      <vt:lpstr>References I Used!!!!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Languages of east India</dc:title>
  <dc:creator>labuser # 09</dc:creator>
  <cp:lastModifiedBy>labuser # 09</cp:lastModifiedBy>
  <cp:revision>5</cp:revision>
  <dcterms:created xsi:type="dcterms:W3CDTF">2012-07-11T19:52:47Z</dcterms:created>
  <dcterms:modified xsi:type="dcterms:W3CDTF">2012-07-11T20:50:35Z</dcterms:modified>
</cp:coreProperties>
</file>