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6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DE709-4341-D440-ADA5-50BE0D90A53F}" type="datetimeFigureOut">
              <a:rPr lang="en-US" smtClean="0"/>
              <a:t>11/6/11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7DA43-989F-0643-8A33-930088F87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66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Gottesman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C.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n.d.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How Alcohol Affects Your Body | Eating Well.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Healthy Recipes, Healthy Eating, Healthy Cooking | Eating Well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Retrieved November 6, 2011, from http://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www.eatingwell.com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nutrition_health</a:t>
            </a:r>
            <a:endParaRPr lang="en-US" sz="120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Alcohol and Driving.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n.d.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Drug &amp; Alcohol Services South Australia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Retrieved November 6, 2011, from http://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www.dassa.sa.gov.au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/site/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page.cfm?u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=121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7DA43-989F-0643-8A33-930088F877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6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6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8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73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0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4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7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0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6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9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5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1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6A68F-B618-5549-8AB2-2929F84EAD01}" type="datetimeFigureOut">
              <a:rPr lang="en-US" smtClean="0"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90893-1661-9E44-9B7F-F183C312A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2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870"/>
            <a:ext cx="7772400" cy="1470025"/>
          </a:xfrm>
        </p:spPr>
        <p:txBody>
          <a:bodyPr/>
          <a:lstStyle/>
          <a:p>
            <a:r>
              <a:rPr lang="en-US" dirty="0" smtClean="0"/>
              <a:t>How Alcohol Affects Driving: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090" y="1455861"/>
            <a:ext cx="6400800" cy="4644766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Impaired Judgment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Impaired Coordination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Impaired Hearing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Impaired Vision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Impaired Comprehension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Impaired Concentration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Slowed Reaction Time</a:t>
            </a:r>
          </a:p>
          <a:p>
            <a:pPr marL="457200" indent="-457200" algn="l">
              <a:buFont typeface="Arial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81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Ways Alcohol Affects Your Body: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risk for breast cancer</a:t>
            </a:r>
          </a:p>
          <a:p>
            <a:r>
              <a:rPr lang="en-US" dirty="0" smtClean="0"/>
              <a:t>Increased risk of pancreatitis and pancreatic cancer</a:t>
            </a:r>
          </a:p>
          <a:p>
            <a:r>
              <a:rPr lang="en-US" dirty="0" smtClean="0"/>
              <a:t>Short term memory loss or “Black-outs”</a:t>
            </a:r>
            <a:endParaRPr lang="en-US" dirty="0" smtClean="0"/>
          </a:p>
          <a:p>
            <a:r>
              <a:rPr lang="en-US" dirty="0" smtClean="0"/>
              <a:t>Dehydration</a:t>
            </a:r>
          </a:p>
          <a:p>
            <a:r>
              <a:rPr lang="en-US" dirty="0" smtClean="0"/>
              <a:t>Stomach irritation</a:t>
            </a:r>
          </a:p>
        </p:txBody>
      </p:sp>
    </p:spTree>
    <p:extLst>
      <p:ext uri="{BB962C8B-B14F-4D97-AF65-F5344CB8AC3E}">
        <p14:creationId xmlns:p14="http://schemas.microsoft.com/office/powerpoint/2010/main" val="345590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133</Words>
  <Application>Microsoft Macintosh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How Alcohol Affects Driving:</vt:lpstr>
      <vt:lpstr>Other Ways Alcohol Affects Your Body: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Alcohol Has on Driving:</dc:title>
  <dc:creator>Marcy Sklar</dc:creator>
  <cp:lastModifiedBy>Marcy Sklar</cp:lastModifiedBy>
  <cp:revision>5</cp:revision>
  <dcterms:created xsi:type="dcterms:W3CDTF">2011-11-06T04:19:41Z</dcterms:created>
  <dcterms:modified xsi:type="dcterms:W3CDTF">2011-11-06T18:10:37Z</dcterms:modified>
</cp:coreProperties>
</file>