
<file path=[Content_Types].xml><?xml version="1.0" encoding="utf-8"?>
<Types xmlns="http://schemas.openxmlformats.org/package/2006/content-types">
  <Override PartName="/ppt/slideLayouts/slideLayout8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6.xml" ContentType="application/vnd.openxmlformats-officedocument.presentationml.slideLayout+xml"/>
  <Override PartName="/ppt/presentation.xml" ContentType="application/vnd.openxmlformats-officedocument.presentationml.presentation.main+xml"/>
  <Override PartName="/docProps/app.xml" ContentType="application/vnd.openxmlformats-officedocument.extended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presProps.xml" ContentType="application/vnd.openxmlformats-officedocument.presentationml.presProps+xml"/>
  <Default Extension="jpeg" ContentType="image/jpeg"/>
  <Override PartName="/ppt/slideLayouts/slideLayout5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Default Extension="xml" ContentType="application/xml"/>
  <Override PartName="/ppt/viewProps.xml" ContentType="application/vnd.openxmlformats-officedocument.presentationml.viewProps+xml"/>
  <Override PartName="/ppt/slideMasters/slideMaster1.xml" ContentType="application/vnd.openxmlformats-officedocument.presentationml.slideMaster+xml"/>
  <Default Extension="bin" ContentType="application/vnd.openxmlformats-officedocument.presentationml.printerSettings"/>
  <Default Extension="rels" ContentType="application/vnd.openxmlformats-package.relationships+xml"/>
  <Override PartName="/ppt/slides/slide6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 showOutlineIcons="0">
    <p:restoredLeft sz="15620"/>
    <p:restoredTop sz="94660"/>
  </p:normalViewPr>
  <p:slideViewPr>
    <p:cSldViewPr snapToObjects="1">
      <p:cViewPr varScale="1">
        <p:scale>
          <a:sx n="89" d="100"/>
          <a:sy n="89" d="100"/>
        </p:scale>
        <p:origin x="-904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interSettings" Target="printerSettings/printerSettings1.bin"/><Relationship Id="rId4" Type="http://schemas.openxmlformats.org/officeDocument/2006/relationships/slide" Target="slides/slide3.xml"/><Relationship Id="rId10" Type="http://schemas.openxmlformats.org/officeDocument/2006/relationships/viewProps" Target="viewProps.xml"/><Relationship Id="rId5" Type="http://schemas.openxmlformats.org/officeDocument/2006/relationships/slide" Target="slides/slide4.xml"/><Relationship Id="rId7" Type="http://schemas.openxmlformats.org/officeDocument/2006/relationships/slide" Target="slides/slide6.xml"/><Relationship Id="rId11" Type="http://schemas.openxmlformats.org/officeDocument/2006/relationships/theme" Target="theme/theme1.xml"/><Relationship Id="rId1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9" Type="http://schemas.openxmlformats.org/officeDocument/2006/relationships/presProps" Target="presProps.xml"/><Relationship Id="rId3" Type="http://schemas.openxmlformats.org/officeDocument/2006/relationships/slide" Target="slides/slide2.xml"/><Relationship Id="rId6" Type="http://schemas.openxmlformats.org/officeDocument/2006/relationships/slide" Target="slides/slide5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6285BF-83F7-3B47-B63D-3D4C49A1D785}" type="datetimeFigureOut">
              <a:rPr lang="en-US" smtClean="0"/>
              <a:t>4/18/12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798E64-0F87-0D46-9668-725AEE41F1C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6285BF-83F7-3B47-B63D-3D4C49A1D785}" type="datetimeFigureOut">
              <a:rPr lang="en-US" smtClean="0"/>
              <a:t>4/18/12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798E64-0F87-0D46-9668-725AEE41F1C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6285BF-83F7-3B47-B63D-3D4C49A1D785}" type="datetimeFigureOut">
              <a:rPr lang="en-US" smtClean="0"/>
              <a:t>4/18/12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798E64-0F87-0D46-9668-725AEE41F1C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6285BF-83F7-3B47-B63D-3D4C49A1D785}" type="datetimeFigureOut">
              <a:rPr lang="en-US" smtClean="0"/>
              <a:t>4/18/12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798E64-0F87-0D46-9668-725AEE41F1C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6285BF-83F7-3B47-B63D-3D4C49A1D785}" type="datetimeFigureOut">
              <a:rPr lang="en-US" smtClean="0"/>
              <a:t>4/18/12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798E64-0F87-0D46-9668-725AEE41F1C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6285BF-83F7-3B47-B63D-3D4C49A1D785}" type="datetimeFigureOut">
              <a:rPr lang="en-US" smtClean="0"/>
              <a:t>4/18/12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798E64-0F87-0D46-9668-725AEE41F1C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6285BF-83F7-3B47-B63D-3D4C49A1D785}" type="datetimeFigureOut">
              <a:rPr lang="en-US" smtClean="0"/>
              <a:t>4/18/12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798E64-0F87-0D46-9668-725AEE41F1C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6285BF-83F7-3B47-B63D-3D4C49A1D785}" type="datetimeFigureOut">
              <a:rPr lang="en-US" smtClean="0"/>
              <a:t>4/18/12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798E64-0F87-0D46-9668-725AEE41F1C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6285BF-83F7-3B47-B63D-3D4C49A1D785}" type="datetimeFigureOut">
              <a:rPr lang="en-US" smtClean="0"/>
              <a:t>4/18/12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798E64-0F87-0D46-9668-725AEE41F1C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6285BF-83F7-3B47-B63D-3D4C49A1D785}" type="datetimeFigureOut">
              <a:rPr lang="en-US" smtClean="0"/>
              <a:t>4/18/12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798E64-0F87-0D46-9668-725AEE41F1C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6285BF-83F7-3B47-B63D-3D4C49A1D785}" type="datetimeFigureOut">
              <a:rPr lang="en-US" smtClean="0"/>
              <a:t>4/18/12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798E64-0F87-0D46-9668-725AEE41F1C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4" Type="http://schemas.openxmlformats.org/officeDocument/2006/relationships/slideLayout" Target="../slideLayouts/slideLayout4.xml"/><Relationship Id="rId10" Type="http://schemas.openxmlformats.org/officeDocument/2006/relationships/slideLayout" Target="../slideLayouts/slideLayout10.xml"/><Relationship Id="rId5" Type="http://schemas.openxmlformats.org/officeDocument/2006/relationships/slideLayout" Target="../slideLayouts/slideLayout5.xml"/><Relationship Id="rId7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9" Type="http://schemas.openxmlformats.org/officeDocument/2006/relationships/slideLayout" Target="../slideLayouts/slideLayout9.xml"/><Relationship Id="rId3" Type="http://schemas.openxmlformats.org/officeDocument/2006/relationships/slideLayout" Target="../slideLayouts/slideLayout3.xml"/><Relationship Id="rId6" Type="http://schemas.openxmlformats.org/officeDocument/2006/relationships/slideLayout" Target="../slideLayouts/slideLayout6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6285BF-83F7-3B47-B63D-3D4C49A1D785}" type="datetimeFigureOut">
              <a:rPr lang="en-US" smtClean="0"/>
              <a:t>4/18/12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798E64-0F87-0D46-9668-725AEE41F1CD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r:id="rId1"/>
    <p:sldLayoutId r:id="rId2"/>
    <p:sldLayoutId r:id="rId3"/>
    <p:sldLayoutId r:id="rId4"/>
    <p:sldLayoutId r:id="rId5"/>
    <p:sldLayoutId r:id="rId6"/>
    <p:sldLayoutId r:id="rId7"/>
    <p:sldLayoutId r:id="rId8"/>
    <p:sldLayoutId r:id="rId9"/>
    <p:sldLayoutId r:id="rId10"/>
    <p:sldLayoutId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DETROL!!!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Does this ever Happen to you?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it?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Tolterodine</a:t>
            </a:r>
            <a:r>
              <a:rPr lang="en-US" dirty="0" smtClean="0"/>
              <a:t>: is an </a:t>
            </a:r>
            <a:r>
              <a:rPr lang="en-US" dirty="0" err="1" smtClean="0"/>
              <a:t>antimuscarinic</a:t>
            </a:r>
            <a:r>
              <a:rPr lang="en-US" dirty="0" smtClean="0"/>
              <a:t>. This simply means it works by preventing bladder contraction.</a:t>
            </a:r>
            <a:endParaRPr lang="en-US" dirty="0"/>
          </a:p>
          <a:p>
            <a:pPr>
              <a:buNone/>
            </a:pPr>
            <a:r>
              <a:rPr lang="en-US" dirty="0" smtClean="0"/>
              <a:t> </a:t>
            </a:r>
          </a:p>
          <a:p>
            <a:r>
              <a:rPr lang="en-US" dirty="0" smtClean="0"/>
              <a:t>This helps relieve urinary difficulties including frequent urination and inability to control urination. 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to take </a:t>
            </a:r>
            <a:r>
              <a:rPr lang="en-US" dirty="0" err="1" smtClean="0"/>
              <a:t>Detrol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It can come as a tablet to be taken twice daily or an extended release capsule to be taken once daily. </a:t>
            </a:r>
          </a:p>
          <a:p>
            <a:r>
              <a:rPr lang="en-US" dirty="0" smtClean="0"/>
              <a:t>Ask your doctor about taking </a:t>
            </a:r>
            <a:r>
              <a:rPr lang="en-US" dirty="0" err="1" smtClean="0"/>
              <a:t>Detrol</a:t>
            </a:r>
            <a:r>
              <a:rPr lang="en-US" dirty="0" smtClean="0"/>
              <a:t> if you are pregnant, plan to become pregnant, or are breastfeeding. </a:t>
            </a:r>
          </a:p>
          <a:p>
            <a:r>
              <a:rPr lang="en-US" dirty="0" smtClean="0"/>
              <a:t>Ask your doctor about taking </a:t>
            </a:r>
            <a:r>
              <a:rPr lang="en-US" dirty="0" err="1" smtClean="0"/>
              <a:t>Detrol</a:t>
            </a:r>
            <a:r>
              <a:rPr lang="en-US" dirty="0" smtClean="0"/>
              <a:t> with </a:t>
            </a:r>
            <a:r>
              <a:rPr lang="en-US" dirty="0" err="1" smtClean="0"/>
              <a:t>clarithromycin</a:t>
            </a:r>
            <a:r>
              <a:rPr lang="en-US" dirty="0" smtClean="0"/>
              <a:t>, erythromycin, </a:t>
            </a:r>
            <a:r>
              <a:rPr lang="en-US" dirty="0" err="1" smtClean="0"/>
              <a:t>fluconazole</a:t>
            </a:r>
            <a:r>
              <a:rPr lang="en-US" dirty="0" smtClean="0"/>
              <a:t>, </a:t>
            </a:r>
            <a:r>
              <a:rPr lang="en-US" dirty="0" err="1" smtClean="0"/>
              <a:t>itraconoazole</a:t>
            </a:r>
            <a:r>
              <a:rPr lang="en-US" dirty="0" smtClean="0"/>
              <a:t>, </a:t>
            </a:r>
            <a:r>
              <a:rPr lang="en-US" dirty="0" err="1" smtClean="0"/>
              <a:t>ketoconazole</a:t>
            </a:r>
            <a:r>
              <a:rPr lang="en-US" dirty="0" smtClean="0"/>
              <a:t>, or medications for glaucoma and vitamins as these may interfere with the effectiveness of this medication. </a:t>
            </a:r>
          </a:p>
          <a:p>
            <a:r>
              <a:rPr lang="en-US" dirty="0" smtClean="0"/>
              <a:t>Also ask your doctor about taking this medication you have kidney or liver disease, glaucoma, or an obstructive gastrointestinal disease. 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Side Effects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Detrol</a:t>
            </a:r>
            <a:r>
              <a:rPr lang="en-US" dirty="0" smtClean="0"/>
              <a:t> may cause side effects such as dry mouth, blurred vision, upset stomach, headache, constipation, dry eyes, and/or dizziness. </a:t>
            </a:r>
          </a:p>
          <a:p>
            <a:r>
              <a:rPr lang="en-US" dirty="0" smtClean="0"/>
              <a:t>Call your doctor immediately if you experience any difficulty urinating, a rash, or chest pain. 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Detrol</a:t>
            </a:r>
            <a:r>
              <a:rPr lang="en-US" dirty="0" smtClean="0"/>
              <a:t> isn’t right for everyone-so call your doctor today to find out if </a:t>
            </a:r>
            <a:r>
              <a:rPr lang="en-US" dirty="0" err="1" smtClean="0"/>
              <a:t>Detrol</a:t>
            </a:r>
            <a:r>
              <a:rPr lang="en-US" dirty="0" smtClean="0"/>
              <a:t> is right for you. 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</TotalTime>
  <Words>218</Words>
  <Application>Microsoft Macintosh PowerPoint</Application>
  <PresentationFormat>On-screen Show (4:3)</PresentationFormat>
  <Paragraphs>15</Paragraphs>
  <Slides>6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DETROL!!!</vt:lpstr>
      <vt:lpstr>Does this ever Happen to you?</vt:lpstr>
      <vt:lpstr>What is it?</vt:lpstr>
      <vt:lpstr>How to take Detrol</vt:lpstr>
      <vt:lpstr>Side Effects</vt:lpstr>
      <vt:lpstr>Slide 6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DETROL!!!</dc:title>
  <dc:creator>Lynette Hosier</dc:creator>
  <cp:lastModifiedBy>Lynette Hosier</cp:lastModifiedBy>
  <cp:revision>3</cp:revision>
  <dcterms:created xsi:type="dcterms:W3CDTF">2012-04-18T22:13:14Z</dcterms:created>
  <dcterms:modified xsi:type="dcterms:W3CDTF">2012-04-18T22:35:41Z</dcterms:modified>
</cp:coreProperties>
</file>