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6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0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3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2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17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4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4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2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1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2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A5EE5-9DCB-4A32-99A5-802F6168EE8A}" type="datetimeFigureOut">
              <a:rPr lang="en-US" smtClean="0"/>
              <a:t>7/12/2012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CDE2-A206-4055-BC3F-05914E4E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2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Drowning Prevention Alliance (NDPA) supports May as the national drowning prevention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65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NEVER</a:t>
            </a:r>
            <a:r>
              <a:rPr lang="en-US" dirty="0" smtClean="0"/>
              <a:t> leave children unsupervised in or around a body of water - even for a moment. Children can drown in as little as two inches of water in less than one minute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Teach children water and swimming skills.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Avoid keeping water in buckets or other large containers when toddlers are home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Remove any toys that may attract children to the pool area.</a:t>
            </a:r>
          </a:p>
          <a:p>
            <a:endParaRPr lang="en-US" dirty="0" smtClean="0"/>
          </a:p>
          <a:p>
            <a:r>
              <a:rPr lang="en-US" dirty="0" smtClean="0"/>
              <a:t>Install a self-closing gate around the pool.</a:t>
            </a:r>
          </a:p>
          <a:p>
            <a:endParaRPr lang="en-US" dirty="0" smtClean="0"/>
          </a:p>
          <a:p>
            <a:r>
              <a:rPr lang="en-US" dirty="0" smtClean="0"/>
              <a:t>Don't rely on flotation devices to protect your children in the water.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6324600"/>
            <a:ext cx="30861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("Drowning prevention," 2002)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42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Drowning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4000" dirty="0" smtClean="0"/>
              <a:t>Alarm every door leading to water to alert you if a child has gone outside.</a:t>
            </a:r>
          </a:p>
          <a:p>
            <a:pPr marL="0" indent="0">
              <a:buNone/>
            </a:pPr>
            <a:endParaRPr lang="en-US" sz="4000" dirty="0" smtClean="0"/>
          </a:p>
          <a:p>
            <a:r>
              <a:rPr lang="en-US" sz="4000" dirty="0" smtClean="0"/>
              <a:t>During pool parties or family beach gatherings, designate an adult to watch the children.</a:t>
            </a:r>
          </a:p>
          <a:p>
            <a:endParaRPr lang="en-US" sz="4000" dirty="0" smtClean="0"/>
          </a:p>
          <a:p>
            <a:r>
              <a:rPr lang="en-US" sz="4000" dirty="0" smtClean="0"/>
              <a:t>Install a pool cover to securely cover the water area.</a:t>
            </a:r>
          </a:p>
          <a:p>
            <a:endParaRPr lang="en-US" sz="4000" dirty="0" smtClean="0"/>
          </a:p>
          <a:p>
            <a:r>
              <a:rPr lang="en-US" sz="4000" dirty="0" smtClean="0"/>
              <a:t>Install a poolside, cordless phone.</a:t>
            </a:r>
          </a:p>
          <a:p>
            <a:endParaRPr lang="en-US" sz="4000" dirty="0" smtClean="0"/>
          </a:p>
          <a:p>
            <a:r>
              <a:rPr lang="en-US" sz="4000" dirty="0" smtClean="0"/>
              <a:t>Keep lifesaving equipment - a pole, life preserver and rope - in the pool area.</a:t>
            </a:r>
          </a:p>
          <a:p>
            <a:endParaRPr lang="en-US" sz="4000" dirty="0" smtClean="0"/>
          </a:p>
          <a:p>
            <a:r>
              <a:rPr lang="en-US" sz="4000" dirty="0" smtClean="0"/>
              <a:t>Children with long hair should clip it back or wear a cap in the pool.</a:t>
            </a:r>
          </a:p>
          <a:p>
            <a:endParaRPr lang="en-US" sz="4000" dirty="0" smtClean="0"/>
          </a:p>
          <a:p>
            <a:r>
              <a:rPr lang="en-US" sz="4000" dirty="0" smtClean="0"/>
              <a:t>Parent/caregiver know CPR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5943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("Drowning prevention," 2002)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49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rialx.com/curetalk/wp-content/blogs.dir/7/files/2011/05/diseases/Cpr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7630886" cy="639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54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Broward Sheriff's Office, (2002). </a:t>
            </a:r>
            <a:r>
              <a:rPr lang="en-US" i="1" dirty="0"/>
              <a:t>Drowning prevention</a:t>
            </a:r>
            <a:r>
              <a:rPr lang="en-US" dirty="0"/>
              <a:t>. Retrieved from website: http://www.sheriff.org/safety/drowningprevent.cfm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876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220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Education</vt:lpstr>
      <vt:lpstr>Drowning Prevention</vt:lpstr>
      <vt:lpstr>PowerPoint Presentation</vt:lpstr>
      <vt:lpstr>Citations</vt:lpstr>
    </vt:vector>
  </TitlesOfParts>
  <Company>Parkland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R201-13</dc:creator>
  <cp:lastModifiedBy>R201-13</cp:lastModifiedBy>
  <cp:revision>17</cp:revision>
  <dcterms:created xsi:type="dcterms:W3CDTF">2012-07-12T19:06:15Z</dcterms:created>
  <dcterms:modified xsi:type="dcterms:W3CDTF">2012-07-12T20:08:06Z</dcterms:modified>
</cp:coreProperties>
</file>