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2D87D9-0B83-47EB-94E7-165A4F075B6B}" type="datetimeFigureOut">
              <a:rPr lang="en-US" smtClean="0"/>
              <a:pPr/>
              <a:t>10/1/2011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Dorothea Orem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1914-2007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199"/>
            <a:ext cx="3371850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062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Clark, M.D.(1986). Application of Orem’s theory of self-care : A case study. </a:t>
            </a:r>
            <a:r>
              <a:rPr lang="en-US" sz="1200" i="1" dirty="0" smtClean="0"/>
              <a:t>Journal of Community Health Nursing</a:t>
            </a:r>
            <a:r>
              <a:rPr lang="en-US" sz="1200" dirty="0" smtClean="0"/>
              <a:t>, 3.3, 127-135.Retreived from http://www.jstor.org.proxy.lakeland.cc.il.us:2048/stable/3427521</a:t>
            </a:r>
          </a:p>
        </p:txBody>
      </p:sp>
      <p:pic>
        <p:nvPicPr>
          <p:cNvPr id="13314" name="Picture 2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52600"/>
            <a:ext cx="2800350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Early in Her Life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-Born in Baltimore, MD in 1914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-Youngest of two sisters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- Father was construction worker and Mother as a house mother/wife</a:t>
            </a:r>
          </a:p>
        </p:txBody>
      </p:sp>
      <p:pic>
        <p:nvPicPr>
          <p:cNvPr id="2050" name="Picture 2" descr="C:\Users\Greg Janes\AppData\Local\Microsoft\Windows\Temporary Internet Files\Content.IE5\ECG4P28L\MP9004394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038600"/>
            <a:ext cx="3810000" cy="2517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370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54864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Received degrees in BSN Ed. And MSN Ed. at Catholic University of America in Washington DC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Went on to finish her Doctor of Humane Letters at Illinois Wesleyan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Graduated from University of Missouri in Columbia as a Doctor </a:t>
            </a:r>
            <a:r>
              <a:rPr lang="en-US" dirty="0" err="1" smtClean="0">
                <a:solidFill>
                  <a:schemeClr val="bg1"/>
                </a:solidFill>
              </a:rPr>
              <a:t>Honoris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Causae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734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Later in Life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4.alibris-static.com/isbn/978082611725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19550" y="3239294"/>
            <a:ext cx="1104900" cy="1781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22860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In 1958, Orem started working on the self-care theory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14800"/>
            <a:ext cx="44958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In 1976, Orem received the honorary Doctorate of Science from Georgetown University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Basic Concepts of Theory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purpose of Dorothea </a:t>
            </a:r>
            <a:r>
              <a:rPr lang="en-US" sz="2400" dirty="0" smtClean="0"/>
              <a:t>Orem’s theory of self care deficit </a:t>
            </a:r>
            <a:r>
              <a:rPr lang="en-US" sz="2400" dirty="0" smtClean="0"/>
              <a:t>is to allow individuals and their families to maintain control of their healthcare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</a:t>
            </a:r>
            <a:r>
              <a:rPr lang="en-US" sz="2400" dirty="0" smtClean="0"/>
              <a:t>he most important part of Orem’s theory is that it shows when the nurse is needed to help take care of the patient. If there is a problem and the patient cant fully take care of them self nursing care is needed to ensure the person can reach their optimal health.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three main goals of this theory are to restore, promote, and maintain the patients health.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Self- Care is an ever changing process throughout life and requires constant reassessment.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5740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There are three key concepts to the self care deficit theory which are the theory </a:t>
            </a:r>
            <a:r>
              <a:rPr lang="en-US" sz="2400" dirty="0" smtClean="0"/>
              <a:t>of </a:t>
            </a:r>
            <a:r>
              <a:rPr lang="en-US" sz="2400" dirty="0" smtClean="0"/>
              <a:t>self-care, theory </a:t>
            </a:r>
            <a:r>
              <a:rPr lang="en-US" sz="2400" dirty="0" smtClean="0"/>
              <a:t>of self-care deficit </a:t>
            </a:r>
            <a:r>
              <a:rPr lang="en-U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smtClean="0"/>
              <a:t>and the theory </a:t>
            </a:r>
            <a:r>
              <a:rPr lang="en-US" sz="2400" dirty="0" smtClean="0"/>
              <a:t>of nursing </a:t>
            </a:r>
            <a:r>
              <a:rPr lang="en-US" sz="2400" dirty="0" smtClean="0"/>
              <a:t>system.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/>
              <a:t>Self -care theory </a:t>
            </a:r>
            <a:r>
              <a:rPr lang="en-US" sz="2400" dirty="0" smtClean="0"/>
              <a:t>states that </a:t>
            </a:r>
            <a:r>
              <a:rPr lang="en-US" sz="2400" dirty="0" smtClean="0"/>
              <a:t>self-care </a:t>
            </a:r>
            <a:r>
              <a:rPr lang="en-US" sz="2400" dirty="0" smtClean="0"/>
              <a:t>is </a:t>
            </a:r>
            <a:r>
              <a:rPr lang="en-US" sz="2400" dirty="0" smtClean="0"/>
              <a:t>learned </a:t>
            </a:r>
            <a:r>
              <a:rPr lang="en-US" sz="2400" dirty="0" smtClean="0"/>
              <a:t>behaviors </a:t>
            </a:r>
            <a:r>
              <a:rPr lang="en-US" sz="2400" dirty="0" smtClean="0"/>
              <a:t>that individuals initiate and perform on their own behalf to maintain life, health, and well-being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Self-care deficit </a:t>
            </a:r>
            <a:r>
              <a:rPr lang="en-US" sz="2400" dirty="0" smtClean="0"/>
              <a:t>theory states </a:t>
            </a:r>
            <a:r>
              <a:rPr lang="en-US" sz="2400" dirty="0" smtClean="0"/>
              <a:t>that people benefit from nursing because they have health-related limitations in providing self-care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Nursing system theory suggests that nursing systems form when nurses prescribe, design, and provide nursing that relates the individual's self-care capabilities and meets therapeutic self-care requirements.</a:t>
            </a:r>
          </a:p>
          <a:p>
            <a:endParaRPr lang="en-US" dirty="0"/>
          </a:p>
        </p:txBody>
      </p:sp>
      <p:pic>
        <p:nvPicPr>
          <p:cNvPr id="1028" name="Picture 4" descr="http://2.bp.blogspot.com/_c2VIUh4psKE/TE0R4v-UPFI/AAAAAAAAAZI/UDJqj76t5tY/s400/orem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60960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Basic Concepts of Theory Continued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8153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There are three main components to the Self-care nursing model, the compensatory system, the partial compensatory system and the educative-developmental system.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Compensatory system is when the nurse provides total care for the patient. This patient cannot do anything for </a:t>
            </a:r>
            <a:r>
              <a:rPr lang="en-US" sz="2000" dirty="0" smtClean="0"/>
              <a:t>them self. The nurse is necessary for survival of the patient because the patient is totally independent.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second of Orem’s systems is the Partial Compensatory. </a:t>
            </a:r>
            <a:r>
              <a:rPr lang="en-US" sz="2000" dirty="0" smtClean="0"/>
              <a:t>The patient and patients family can help but the nurse still has to assist with the care. The </a:t>
            </a:r>
            <a:r>
              <a:rPr lang="en-US" sz="2000" dirty="0" smtClean="0"/>
              <a:t>patient </a:t>
            </a:r>
            <a:r>
              <a:rPr lang="en-US" sz="2000" dirty="0" smtClean="0"/>
              <a:t>can go back to providing their own care when </a:t>
            </a:r>
            <a:r>
              <a:rPr lang="en-US" sz="2000" dirty="0" smtClean="0"/>
              <a:t>they are better but need the </a:t>
            </a:r>
            <a:r>
              <a:rPr lang="en-US" sz="2000" dirty="0" smtClean="0"/>
              <a:t>support </a:t>
            </a:r>
            <a:r>
              <a:rPr lang="en-US" sz="2000" dirty="0" smtClean="0"/>
              <a:t>and </a:t>
            </a:r>
            <a:r>
              <a:rPr lang="en-US" sz="2000" dirty="0" smtClean="0"/>
              <a:t>instruction </a:t>
            </a:r>
            <a:r>
              <a:rPr lang="en-US" sz="2000" dirty="0" smtClean="0"/>
              <a:t>a nurse can provide at this time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third of Orem’s systems is the Educative-developmental system. The patient has </a:t>
            </a:r>
            <a:r>
              <a:rPr lang="en-US" sz="2000" dirty="0" smtClean="0"/>
              <a:t>total </a:t>
            </a:r>
            <a:r>
              <a:rPr lang="en-US" sz="2000" dirty="0" smtClean="0"/>
              <a:t>control over their health; the </a:t>
            </a:r>
            <a:r>
              <a:rPr lang="en-US" sz="2000" dirty="0" smtClean="0"/>
              <a:t>nurse just </a:t>
            </a:r>
            <a:r>
              <a:rPr lang="en-US" sz="2000" dirty="0" smtClean="0"/>
              <a:t>assists with education and promoting </a:t>
            </a:r>
            <a:r>
              <a:rPr lang="en-US" sz="2000" dirty="0" smtClean="0"/>
              <a:t> better health care practices.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Orem’s Theory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Orem's theory (Self-care deficient theory)is based on the idea that all patients have the right, innate ability and responsibility to care for themselves. Human development is accompanied by self reliance, and a desire to be self directing. Self Care is a behavior learned in childhood and exhibited in adult hood. It encompasses activities that incite health, sustain life and well being.</a:t>
            </a:r>
          </a:p>
          <a:p>
            <a:r>
              <a:rPr lang="en-US" dirty="0" smtClean="0"/>
              <a:t>The nurses role is to help the client with self care practices and maximize their self care abilities.  A nurse is needed when the patient does not have the ability to maintain a amount of self care to maintain life and health, or recover from disease and injury, or to cope with their effects.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38100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Orem's 3 nursing systems.</a:t>
            </a:r>
          </a:p>
          <a:p>
            <a:pPr lvl="1"/>
            <a:r>
              <a:rPr lang="en-US" dirty="0" smtClean="0"/>
              <a:t>Wholly compensatory: The patient has no role in self care. Ex. A incapacitated patient(mentally and physically). A patient who is unable to move, but senses environment. A patient whose psychomotor skills cannot respond to the needs of life.  </a:t>
            </a:r>
          </a:p>
          <a:p>
            <a:pPr lvl="1"/>
            <a:r>
              <a:rPr lang="en-US" dirty="0" smtClean="0"/>
              <a:t>Partly compensatory: Both the nurse and patient perform self care measurements. The nurse compensates for the patients inability to maintain self care.</a:t>
            </a:r>
          </a:p>
          <a:p>
            <a:pPr lvl="1"/>
            <a:r>
              <a:rPr lang="en-US" dirty="0" smtClean="0"/>
              <a:t>Supportive education: the patient is physically and psychologically capable of maintaining self care. The role of the nurse is to support, guide and teach.</a:t>
            </a:r>
          </a:p>
          <a:p>
            <a:r>
              <a:rPr lang="en-US" dirty="0" smtClean="0"/>
              <a:t>The modern self care plans evolved from Orem’s theory.</a:t>
            </a:r>
            <a:endParaRPr lang="en-US" dirty="0"/>
          </a:p>
        </p:txBody>
      </p:sp>
      <p:pic>
        <p:nvPicPr>
          <p:cNvPr id="14338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4953000" cy="536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rgbClr val="10CF9B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755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Dorothea Orem 1914-2007</vt:lpstr>
      <vt:lpstr>Early in Her Life</vt:lpstr>
      <vt:lpstr>Education</vt:lpstr>
      <vt:lpstr>Later in Life</vt:lpstr>
      <vt:lpstr>Slide 5</vt:lpstr>
      <vt:lpstr>Slide 6</vt:lpstr>
      <vt:lpstr>Slide 7</vt:lpstr>
      <vt:lpstr>Summary of Orem’s Theory</vt:lpstr>
      <vt:lpstr>Summary Continued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Dorothea Orem 1914-2007</dc:title>
  <dc:creator>labuser</dc:creator>
  <cp:lastModifiedBy>samantha</cp:lastModifiedBy>
  <cp:revision>16</cp:revision>
  <dcterms:created xsi:type="dcterms:W3CDTF">2011-09-07T21:43:29Z</dcterms:created>
  <dcterms:modified xsi:type="dcterms:W3CDTF">2011-10-01T23:33:08Z</dcterms:modified>
</cp:coreProperties>
</file>