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02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87D9-0B83-47EB-94E7-165A4F075B6B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CF865-A567-40A2-8BB5-703EC9DD60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7236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87D9-0B83-47EB-94E7-165A4F075B6B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CF865-A567-40A2-8BB5-703EC9DD60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667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87D9-0B83-47EB-94E7-165A4F075B6B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CF865-A567-40A2-8BB5-703EC9DD60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871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87D9-0B83-47EB-94E7-165A4F075B6B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CF865-A567-40A2-8BB5-703EC9DD60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3154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87D9-0B83-47EB-94E7-165A4F075B6B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CF865-A567-40A2-8BB5-703EC9DD60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5961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87D9-0B83-47EB-94E7-165A4F075B6B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CF865-A567-40A2-8BB5-703EC9DD60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9446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87D9-0B83-47EB-94E7-165A4F075B6B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CF865-A567-40A2-8BB5-703EC9DD60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31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87D9-0B83-47EB-94E7-165A4F075B6B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CF865-A567-40A2-8BB5-703EC9DD60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8270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87D9-0B83-47EB-94E7-165A4F075B6B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CF865-A567-40A2-8BB5-703EC9DD60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3986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87D9-0B83-47EB-94E7-165A4F075B6B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CF865-A567-40A2-8BB5-703EC9DD60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2144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87D9-0B83-47EB-94E7-165A4F075B6B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CF865-A567-40A2-8BB5-703EC9DD60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4981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D87D9-0B83-47EB-94E7-165A4F075B6B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CF865-A567-40A2-8BB5-703EC9DD60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418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">
              <a:schemeClr val="accent5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45720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Dorothea Orem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1914-2007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362199"/>
            <a:ext cx="3371850" cy="421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50622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Early in Her Life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-Born in Baltimore, MD in 1914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-Youngest of two sisters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- Father was construction worker and Mother as a house mother/wife</a:t>
            </a:r>
          </a:p>
        </p:txBody>
      </p:sp>
      <p:pic>
        <p:nvPicPr>
          <p:cNvPr id="2050" name="Picture 2" descr="C:\Users\Greg Janes\AppData\Local\Microsoft\Windows\Temporary Internet Files\Content.IE5\ECG4P28L\MP90043944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4038600"/>
            <a:ext cx="3810000" cy="25173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03707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Education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76400"/>
            <a:ext cx="54864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Received degrees in BSN Ed. And MSN Ed. at Catholic University of America in Washington DC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Went on to finish her Doctor of Humane Letters at Illinois Wesleyan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Graduated from University of Missouri in Columbia as a Doctor </a:t>
            </a:r>
            <a:r>
              <a:rPr lang="en-US" dirty="0" err="1" smtClean="0">
                <a:solidFill>
                  <a:schemeClr val="bg1"/>
                </a:solidFill>
              </a:rPr>
              <a:t>Honoris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Causae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07348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Later in Life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2" descr="http://www4.alibris-static.com/isbn/9780826117250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2057400"/>
            <a:ext cx="2599764" cy="4191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3400" y="2286000"/>
            <a:ext cx="487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In 1958, Orem started working on the self-care theory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4114800"/>
            <a:ext cx="4495800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In 1976, Orem received the honorary Doctorate of Science from Georgetown University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102</Words>
  <Application>Microsoft Office PowerPoint</Application>
  <PresentationFormat>On-screen Show (4:3)</PresentationFormat>
  <Paragraphs>12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Dorothea Orem 1914-2007</vt:lpstr>
      <vt:lpstr>Early in Her Life</vt:lpstr>
      <vt:lpstr>Education</vt:lpstr>
      <vt:lpstr>Later in Life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Dorothea Orem 1914-2007</dc:title>
  <dc:creator>labuser</dc:creator>
  <cp:lastModifiedBy>Greg Janes</cp:lastModifiedBy>
  <cp:revision>3</cp:revision>
  <dcterms:created xsi:type="dcterms:W3CDTF">2011-09-07T21:43:29Z</dcterms:created>
  <dcterms:modified xsi:type="dcterms:W3CDTF">2011-09-13T01:52:30Z</dcterms:modified>
</cp:coreProperties>
</file>