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36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1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15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96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46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70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8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4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8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D87D9-0B83-47EB-94E7-165A4F075B6B}" type="datetimeFigureOut">
              <a:rPr lang="en-US" smtClean="0"/>
              <a:t>9/7/2011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CF865-A567-40A2-8BB5-703EC9DD6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accent5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Dorothea Orem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1914-2007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362199"/>
            <a:ext cx="3371850" cy="421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0622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Early in Her Life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-Born in Baltimore, MD in 1914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-Youngest of two sisters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- Father was construction worker and Mother as a house mother/wife</a:t>
            </a:r>
          </a:p>
        </p:txBody>
      </p:sp>
    </p:spTree>
    <p:extLst>
      <p:ext uri="{BB962C8B-B14F-4D97-AF65-F5344CB8AC3E}">
        <p14:creationId xmlns:p14="http://schemas.microsoft.com/office/powerpoint/2010/main" val="1803707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Education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54864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Received degrees in BSN Ed. And MSN Ed. at Catholic University of America in Washington DC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Went on to finish her Doctor of Humane Letters at Illinois Wesleyan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Graduated from University of Missouri in Columbia as a Doctor </a:t>
            </a:r>
            <a:r>
              <a:rPr lang="en-US" dirty="0" err="1" smtClean="0">
                <a:solidFill>
                  <a:schemeClr val="bg1"/>
                </a:solidFill>
              </a:rPr>
              <a:t>Honoris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Causae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348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74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Dorothea Orem 1914-2007</vt:lpstr>
      <vt:lpstr>Early in Her Life</vt:lpstr>
      <vt:lpstr>Education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Dorothea Orem 1914-2007</dc:title>
  <dc:creator>labuser</dc:creator>
  <cp:lastModifiedBy>labuser</cp:lastModifiedBy>
  <cp:revision>2</cp:revision>
  <dcterms:created xsi:type="dcterms:W3CDTF">2011-09-07T21:43:29Z</dcterms:created>
  <dcterms:modified xsi:type="dcterms:W3CDTF">2011-09-07T22:02:23Z</dcterms:modified>
</cp:coreProperties>
</file>