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2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5FDEB7A-9BE2-4BB3-8699-224355763AC3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332FEAF-F7D7-4CCC-A8AD-2757BC1044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FDEB7A-9BE2-4BB3-8699-224355763AC3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32FEAF-F7D7-4CCC-A8AD-2757BC1044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5FDEB7A-9BE2-4BB3-8699-224355763AC3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332FEAF-F7D7-4CCC-A8AD-2757BC1044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FDEB7A-9BE2-4BB3-8699-224355763AC3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32FEAF-F7D7-4CCC-A8AD-2757BC1044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5FDEB7A-9BE2-4BB3-8699-224355763AC3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332FEAF-F7D7-4CCC-A8AD-2757BC1044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FDEB7A-9BE2-4BB3-8699-224355763AC3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32FEAF-F7D7-4CCC-A8AD-2757BC1044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FDEB7A-9BE2-4BB3-8699-224355763AC3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32FEAF-F7D7-4CCC-A8AD-2757BC1044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FDEB7A-9BE2-4BB3-8699-224355763AC3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32FEAF-F7D7-4CCC-A8AD-2757BC1044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5FDEB7A-9BE2-4BB3-8699-224355763AC3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32FEAF-F7D7-4CCC-A8AD-2757BC1044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FDEB7A-9BE2-4BB3-8699-224355763AC3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32FEAF-F7D7-4CCC-A8AD-2757BC1044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FDEB7A-9BE2-4BB3-8699-224355763AC3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32FEAF-F7D7-4CCC-A8AD-2757BC1044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5FDEB7A-9BE2-4BB3-8699-224355763AC3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332FEAF-F7D7-4CCC-A8AD-2757BC1044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Dorothea Orem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Anna Barrera, Lisa Fresso, Peter </a:t>
            </a:r>
            <a:r>
              <a:rPr lang="en-US" dirty="0" err="1" smtClean="0"/>
              <a:t>Mbinglo</a:t>
            </a:r>
            <a:r>
              <a:rPr lang="en-US" dirty="0" smtClean="0"/>
              <a:t>, </a:t>
            </a:r>
            <a:r>
              <a:rPr lang="en-US" dirty="0" err="1"/>
              <a:t>Chanelle</a:t>
            </a:r>
            <a:r>
              <a:rPr lang="en-US" dirty="0"/>
              <a:t> </a:t>
            </a:r>
            <a:r>
              <a:rPr lang="en-US" dirty="0" err="1" smtClean="0"/>
              <a:t>Carley</a:t>
            </a:r>
            <a:r>
              <a:rPr lang="en-US" dirty="0" smtClean="0"/>
              <a:t>,</a:t>
            </a:r>
            <a:r>
              <a:rPr lang="en-US" dirty="0"/>
              <a:t> </a:t>
            </a:r>
            <a:r>
              <a:rPr lang="en-US" dirty="0" err="1"/>
              <a:t>Omololu</a:t>
            </a:r>
            <a:r>
              <a:rPr lang="en-US" dirty="0"/>
              <a:t> </a:t>
            </a:r>
            <a:r>
              <a:rPr lang="en-US" dirty="0" err="1" smtClean="0"/>
              <a:t>Kafisanwo</a:t>
            </a:r>
            <a:r>
              <a:rPr lang="en-US" dirty="0" smtClean="0"/>
              <a:t>, Jamie Lowe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Self-care agency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Definition: the individuals ability to perform self-care activities</a:t>
            </a:r>
          </a:p>
          <a:p>
            <a:r>
              <a:rPr lang="en-US" dirty="0" smtClean="0"/>
              <a:t>Consists of two agents:</a:t>
            </a:r>
          </a:p>
          <a:p>
            <a:pPr lvl="1"/>
            <a:r>
              <a:rPr lang="en-US" dirty="0" smtClean="0"/>
              <a:t>Self-care agent-person who provides the self-care</a:t>
            </a:r>
          </a:p>
          <a:p>
            <a:pPr lvl="1"/>
            <a:r>
              <a:rPr lang="en-US" dirty="0" smtClean="0"/>
              <a:t>Dependent Care Agent-person other than the individual who provides the care (such as a parent)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Self-care Requisites (Self-care needs)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Definition: the actions or measures used to provide self-care</a:t>
            </a:r>
          </a:p>
          <a:p>
            <a:r>
              <a:rPr lang="en-US" dirty="0" smtClean="0"/>
              <a:t>Consists of three categories:</a:t>
            </a:r>
          </a:p>
          <a:p>
            <a:pPr lvl="3"/>
            <a:r>
              <a:rPr lang="en-US" dirty="0" smtClean="0"/>
              <a:t>Universal- requisites/needs that are common to all individuals</a:t>
            </a:r>
          </a:p>
          <a:p>
            <a:pPr lvl="3"/>
            <a:r>
              <a:rPr lang="en-US" dirty="0" smtClean="0"/>
              <a:t>Developmental-needs resulting from maturation or develop due to a condition or event</a:t>
            </a:r>
          </a:p>
          <a:p>
            <a:pPr lvl="3"/>
            <a:r>
              <a:rPr lang="en-US" dirty="0" smtClean="0"/>
              <a:t>Health deviation- needs from illness, injury, disease, or its treatment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Self-care deficit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Central focus of Orem’s theory of Nursing</a:t>
            </a:r>
          </a:p>
          <a:p>
            <a:r>
              <a:rPr lang="en-US" dirty="0" smtClean="0"/>
              <a:t>It explains when nursing is needed</a:t>
            </a:r>
          </a:p>
          <a:p>
            <a:r>
              <a:rPr lang="en-US" dirty="0" smtClean="0"/>
              <a:t>Describes and explains how people can be helped through nursing</a:t>
            </a:r>
          </a:p>
          <a:p>
            <a:r>
              <a:rPr lang="en-US" dirty="0" smtClean="0"/>
              <a:t>Results when the self-care agency (patient) cant meet his/her self-care needs or administer self-care</a:t>
            </a:r>
          </a:p>
          <a:p>
            <a:r>
              <a:rPr lang="en-US" dirty="0" smtClean="0"/>
              <a:t>Nursing meets these self-care needs through five methods of help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methods of nursing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Acting or doing for</a:t>
            </a:r>
          </a:p>
          <a:p>
            <a:r>
              <a:rPr lang="en-US" dirty="0" smtClean="0"/>
              <a:t>Guiding</a:t>
            </a:r>
          </a:p>
          <a:p>
            <a:r>
              <a:rPr lang="en-US" dirty="0" smtClean="0"/>
              <a:t>Teaching</a:t>
            </a:r>
          </a:p>
          <a:p>
            <a:r>
              <a:rPr lang="en-US" dirty="0" smtClean="0"/>
              <a:t>Supporting</a:t>
            </a:r>
          </a:p>
          <a:p>
            <a:r>
              <a:rPr lang="en-US" dirty="0" smtClean="0"/>
              <a:t>Providing an environment to promote the patients ability to meet current or future demands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system theories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Nursing responsibilities</a:t>
            </a:r>
          </a:p>
          <a:p>
            <a:r>
              <a:rPr lang="en-US" dirty="0" smtClean="0"/>
              <a:t>Roles of the nurse and the patient</a:t>
            </a:r>
          </a:p>
          <a:p>
            <a:r>
              <a:rPr lang="en-US" dirty="0" smtClean="0"/>
              <a:t>Rationales for the nurse-patient relationship</a:t>
            </a:r>
          </a:p>
          <a:p>
            <a:r>
              <a:rPr lang="en-US" dirty="0" smtClean="0"/>
              <a:t>Types of actions needed to meet the patients demands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system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Refers to a series of actions a nurse takes to meet a patients self-care needs</a:t>
            </a:r>
          </a:p>
          <a:p>
            <a:r>
              <a:rPr lang="en-US" dirty="0" smtClean="0"/>
              <a:t>Is determined by the patients self-care needs</a:t>
            </a:r>
          </a:p>
          <a:p>
            <a:r>
              <a:rPr lang="en-US" dirty="0" smtClean="0"/>
              <a:t>Is composed of three systems:</a:t>
            </a:r>
          </a:p>
          <a:p>
            <a:pPr lvl="6"/>
            <a:r>
              <a:rPr lang="en-US" dirty="0" smtClean="0"/>
              <a:t>Wholly compensatory</a:t>
            </a:r>
          </a:p>
          <a:p>
            <a:pPr lvl="6"/>
            <a:r>
              <a:rPr lang="en-US" dirty="0" smtClean="0"/>
              <a:t>Partly compensatory</a:t>
            </a:r>
          </a:p>
          <a:p>
            <a:pPr lvl="6"/>
            <a:r>
              <a:rPr lang="en-US" dirty="0" smtClean="0"/>
              <a:t>Supportive-educative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Wholly Compensatory: a patient’s self-care agency is so limited that s/he depends on others for well-being</a:t>
            </a:r>
          </a:p>
          <a:p>
            <a:r>
              <a:rPr lang="en-US" dirty="0" smtClean="0"/>
              <a:t>Partly Compensatory: a patient can meet some self-care requisites but needs a nurse to help meet others</a:t>
            </a:r>
          </a:p>
          <a:p>
            <a:r>
              <a:rPr lang="en-US" dirty="0" smtClean="0"/>
              <a:t>Supportive-educative: a patient can meet self-care requisites but needs help in decision-making behavior control or knowledge acquisition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Tomey</a:t>
            </a:r>
            <a:r>
              <a:rPr lang="en-US" dirty="0" smtClean="0"/>
              <a:t>, A., &amp; </a:t>
            </a:r>
            <a:r>
              <a:rPr lang="en-US" dirty="0" err="1" smtClean="0"/>
              <a:t>Alligood</a:t>
            </a:r>
            <a:r>
              <a:rPr lang="en-US" dirty="0" smtClean="0"/>
              <a:t>, M. R. (2006). Dorothea E. </a:t>
            </a:r>
            <a:r>
              <a:rPr lang="en-US" dirty="0" err="1" smtClean="0"/>
              <a:t>Orem.</a:t>
            </a:r>
            <a:r>
              <a:rPr lang="en-US" i="1" dirty="0" err="1" smtClean="0"/>
              <a:t>Nursing</a:t>
            </a:r>
            <a:r>
              <a:rPr lang="en-US" i="1" dirty="0" smtClean="0"/>
              <a:t> theorists and their work </a:t>
            </a:r>
            <a:r>
              <a:rPr lang="en-US" dirty="0" smtClean="0"/>
              <a:t>(6th ed., pp. 267-287). St. Louis, MO: Mosby/Elsevier.</a:t>
            </a:r>
          </a:p>
          <a:p>
            <a:r>
              <a:rPr lang="en-US" dirty="0" smtClean="0"/>
              <a:t>Fawcett, J. (2005). Orem's Self-Care Framework.</a:t>
            </a:r>
            <a:r>
              <a:rPr lang="en-US" i="1" dirty="0" smtClean="0"/>
              <a:t>Contemporary nursing knowledge: analysis and evaluation of nursing models and theories</a:t>
            </a:r>
            <a:r>
              <a:rPr lang="en-US" dirty="0" smtClean="0"/>
              <a:t> (2nd ed., pp. 223-294). Philadelphia, PA: F.A. Davis Co..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5410200" y="762000"/>
            <a:ext cx="3429000" cy="4800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Born in Baltimore Maryland in 1914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Began nursing career at Providence Hospital Nursing in Washington D.C.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Received diploma of nursing in the early 1930s.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Received </a:t>
            </a:r>
            <a:r>
              <a:rPr lang="en-US" sz="2000" dirty="0" smtClean="0"/>
              <a:t>Bachelor </a:t>
            </a:r>
            <a:r>
              <a:rPr lang="en-US" sz="2000" dirty="0" smtClean="0"/>
              <a:t>of </a:t>
            </a:r>
            <a:r>
              <a:rPr lang="en-US" sz="2000" dirty="0" smtClean="0"/>
              <a:t>S</a:t>
            </a:r>
            <a:r>
              <a:rPr lang="en-US" sz="2000" dirty="0" smtClean="0"/>
              <a:t>cience</a:t>
            </a:r>
            <a:r>
              <a:rPr lang="en-US" sz="2000" dirty="0" smtClean="0"/>
              <a:t> </a:t>
            </a:r>
            <a:r>
              <a:rPr lang="en-US" sz="2000" dirty="0" smtClean="0"/>
              <a:t>in Nursing </a:t>
            </a:r>
            <a:r>
              <a:rPr lang="en-US" sz="2000" dirty="0" smtClean="0"/>
              <a:t>Education and Master of Science in Nursing </a:t>
            </a:r>
            <a:r>
              <a:rPr lang="en-US" sz="2000" dirty="0" smtClean="0"/>
              <a:t>from The Catholic University of America (CUA) in </a:t>
            </a:r>
            <a:r>
              <a:rPr lang="en-US" sz="2000" dirty="0" smtClean="0"/>
              <a:t>1939 and 1946, respectively.</a:t>
            </a:r>
            <a:endParaRPr lang="en-US" sz="2000" dirty="0" smtClean="0"/>
          </a:p>
          <a:p>
            <a:pPr lvl="1">
              <a:buFont typeface="Arial" pitchFamily="34" charset="0"/>
              <a:buChar char="•"/>
            </a:pPr>
            <a:endParaRPr lang="en-US" sz="1800" dirty="0" smtClean="0"/>
          </a:p>
        </p:txBody>
      </p:sp>
      <p:pic>
        <p:nvPicPr>
          <p:cNvPr id="14338" name="Picture 2" descr="http://studentnurselaura.files.wordpress.com/2009/09/orem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10202" r="10202"/>
          <a:stretch>
            <a:fillRect/>
          </a:stretch>
        </p:blipFill>
        <p:spPr bwMode="auto">
          <a:xfrm>
            <a:off x="685800" y="990600"/>
            <a:ext cx="4107922" cy="41079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Achievements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1971-published the first edition of her book </a:t>
            </a:r>
            <a:r>
              <a:rPr lang="en-US" i="1" dirty="0" smtClean="0"/>
              <a:t>Nursing: Concepts of Practice</a:t>
            </a:r>
          </a:p>
          <a:p>
            <a:r>
              <a:rPr lang="en-US" dirty="0" smtClean="0"/>
              <a:t>Orem developed her definition of nursing practice in 1956</a:t>
            </a:r>
          </a:p>
          <a:p>
            <a:r>
              <a:rPr lang="en-US" dirty="0" smtClean="0"/>
              <a:t>Held directorship of both the nursing school and department of nursing at Providence Hospital, Detroit from 1940 to 1949</a:t>
            </a:r>
          </a:p>
          <a:p>
            <a:r>
              <a:rPr lang="en-US" dirty="0" smtClean="0"/>
              <a:t>Georgetown offered her honorary degree of Doctor of Science in </a:t>
            </a:r>
            <a:r>
              <a:rPr lang="en-US" dirty="0" smtClean="0"/>
              <a:t>1976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Achievements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Orem’s definition of Nursing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Nursing is the provision of self-care, which is therapeutic in sustaining life and health, in recovering from disease or injury, or coping with their effects.</a:t>
            </a:r>
          </a:p>
          <a:p>
            <a:r>
              <a:rPr lang="en-US" dirty="0" smtClean="0"/>
              <a:t>Nursing is a service to people, not a derivative of medicine.</a:t>
            </a:r>
          </a:p>
          <a:p>
            <a:r>
              <a:rPr lang="en-US" dirty="0" smtClean="0"/>
              <a:t>Nursing promotes the goal of patient self-care.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Orem’s nursing process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Consists of 3 different steps:</a:t>
            </a:r>
          </a:p>
          <a:p>
            <a:pPr lvl="1"/>
            <a:r>
              <a:rPr lang="en-US" sz="2800" dirty="0" smtClean="0"/>
              <a:t>Step 1: Determine why a patient needs care</a:t>
            </a:r>
          </a:p>
          <a:p>
            <a:pPr lvl="1"/>
            <a:r>
              <a:rPr lang="en-US" sz="2800" dirty="0" smtClean="0"/>
              <a:t>Step 2: Design a nursing system &amp; plan the delivery of care</a:t>
            </a:r>
          </a:p>
          <a:p>
            <a:pPr lvl="1"/>
            <a:r>
              <a:rPr lang="en-US" sz="2800" dirty="0" smtClean="0"/>
              <a:t>Step 3: Management of nursing systems:</a:t>
            </a:r>
          </a:p>
          <a:p>
            <a:pPr lvl="6"/>
            <a:r>
              <a:rPr lang="en-US" sz="2800" dirty="0" smtClean="0"/>
              <a:t>Planning</a:t>
            </a:r>
          </a:p>
          <a:p>
            <a:pPr lvl="6"/>
            <a:r>
              <a:rPr lang="en-US" sz="2800" dirty="0" smtClean="0"/>
              <a:t>Initiating</a:t>
            </a:r>
          </a:p>
          <a:p>
            <a:pPr lvl="6"/>
            <a:r>
              <a:rPr lang="en-US" sz="2800" dirty="0" smtClean="0"/>
              <a:t>Controlling nursing actions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theory of nursing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Consists of three related theories collectively referred to as “Orem’s General Theory of Nursing”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Self-Care Theory: 3 types of self-care needs or categories.</a:t>
            </a:r>
          </a:p>
          <a:p>
            <a:r>
              <a:rPr lang="en-US" dirty="0" smtClean="0"/>
              <a:t>Self-Care Deficit Theory: 5 methods of Assistance</a:t>
            </a:r>
          </a:p>
          <a:p>
            <a:r>
              <a:rPr lang="en-US" dirty="0" smtClean="0"/>
              <a:t>Nursing System Theory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Self-care theory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Based on the concepts of:</a:t>
            </a:r>
          </a:p>
          <a:p>
            <a:pPr lvl="1"/>
            <a:r>
              <a:rPr lang="en-US" sz="3600" dirty="0" smtClean="0"/>
              <a:t>Self-Care</a:t>
            </a:r>
          </a:p>
          <a:p>
            <a:pPr lvl="1"/>
            <a:r>
              <a:rPr lang="en-US" sz="3600" dirty="0" smtClean="0"/>
              <a:t>Self-Care agency</a:t>
            </a:r>
          </a:p>
          <a:p>
            <a:pPr lvl="1"/>
            <a:r>
              <a:rPr lang="en-US" sz="3600" dirty="0" smtClean="0"/>
              <a:t>Self-Care Requisites</a:t>
            </a:r>
          </a:p>
          <a:p>
            <a:pPr lvl="1"/>
            <a:r>
              <a:rPr lang="en-US" sz="3600" dirty="0" smtClean="0"/>
              <a:t>Therapeutics Self-Care Demand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Orem’s self-care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Self-care comprises those activities performed independently by an individual to promote and maintain personal well-being throughout life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104</TotalTime>
  <Words>617</Words>
  <Application>Microsoft Office PowerPoint</Application>
  <PresentationFormat>On-screen Show (4:3)</PresentationFormat>
  <Paragraphs>79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Opulent</vt:lpstr>
      <vt:lpstr>Dorothea Orem</vt:lpstr>
      <vt:lpstr>Slide 2</vt:lpstr>
      <vt:lpstr>Achievements</vt:lpstr>
      <vt:lpstr>Achievements</vt:lpstr>
      <vt:lpstr>Orem’s definition of Nursing</vt:lpstr>
      <vt:lpstr>Orem’s nursing process</vt:lpstr>
      <vt:lpstr>General theory of nursing</vt:lpstr>
      <vt:lpstr>Self-care theory</vt:lpstr>
      <vt:lpstr>Orem’s self-care definition</vt:lpstr>
      <vt:lpstr>Self-care agency</vt:lpstr>
      <vt:lpstr>Self-care Requisites (Self-care needs)</vt:lpstr>
      <vt:lpstr>Self-care deficit theory</vt:lpstr>
      <vt:lpstr>5 methods of nursing help</vt:lpstr>
      <vt:lpstr>Nursing system theories</vt:lpstr>
      <vt:lpstr>Nursing system theory</vt:lpstr>
      <vt:lpstr>Nursing systems</vt:lpstr>
      <vt:lpstr>References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Dorothea Orem</dc:title>
  <dc:creator>Anna Barrera</dc:creator>
  <cp:lastModifiedBy>Anna Barrera</cp:lastModifiedBy>
  <cp:revision>13</cp:revision>
  <dcterms:created xsi:type="dcterms:W3CDTF">2011-02-16T06:04:27Z</dcterms:created>
  <dcterms:modified xsi:type="dcterms:W3CDTF">2011-02-20T20:26:11Z</dcterms:modified>
</cp:coreProperties>
</file>