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7" r:id="rId2"/>
    <p:sldId id="258" r:id="rId3"/>
    <p:sldId id="259" r:id="rId4"/>
    <p:sldId id="260" r:id="rId5"/>
    <p:sldId id="261"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19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5DC098-8B07-4A5C-B8E0-6A74CA73FE9D}" type="datetimeFigureOut">
              <a:rPr lang="en-US" smtClean="0"/>
              <a:t>7/14/2010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EDF209-106F-4E35-AC72-821AD14C0147}"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CEDF209-106F-4E35-AC72-821AD14C0147}"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CEDF209-106F-4E35-AC72-821AD14C0147}"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CEDF209-106F-4E35-AC72-821AD14C0147}"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CEDF209-106F-4E35-AC72-821AD14C0147}"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CEDF209-106F-4E35-AC72-821AD14C0147}" type="slidenum">
              <a:rPr lang="en-US" smtClean="0"/>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CEDF209-106F-4E35-AC72-821AD14C0147}" type="slidenum">
              <a:rPr lang="en-US" smtClean="0"/>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5501125-08F6-4575-A637-00D80BE78FAB}" type="datetimeFigureOut">
              <a:rPr lang="en-US" smtClean="0"/>
              <a:t>7/14/2010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D976E-80B0-41F8-A86B-E3026F0E8F5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501125-08F6-4575-A637-00D80BE78FAB}" type="datetimeFigureOut">
              <a:rPr lang="en-US" smtClean="0"/>
              <a:t>7/14/2010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D976E-80B0-41F8-A86B-E3026F0E8F5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501125-08F6-4575-A637-00D80BE78FAB}" type="datetimeFigureOut">
              <a:rPr lang="en-US" smtClean="0"/>
              <a:t>7/14/2010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D976E-80B0-41F8-A86B-E3026F0E8F5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501125-08F6-4575-A637-00D80BE78FAB}" type="datetimeFigureOut">
              <a:rPr lang="en-US" smtClean="0"/>
              <a:t>7/14/2010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D976E-80B0-41F8-A86B-E3026F0E8F5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501125-08F6-4575-A637-00D80BE78FAB}" type="datetimeFigureOut">
              <a:rPr lang="en-US" smtClean="0"/>
              <a:t>7/14/2010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8D976E-80B0-41F8-A86B-E3026F0E8F5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501125-08F6-4575-A637-00D80BE78FAB}" type="datetimeFigureOut">
              <a:rPr lang="en-US" smtClean="0"/>
              <a:t>7/14/2010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8D976E-80B0-41F8-A86B-E3026F0E8F5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501125-08F6-4575-A637-00D80BE78FAB}" type="datetimeFigureOut">
              <a:rPr lang="en-US" smtClean="0"/>
              <a:t>7/14/2010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8D976E-80B0-41F8-A86B-E3026F0E8F5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501125-08F6-4575-A637-00D80BE78FAB}" type="datetimeFigureOut">
              <a:rPr lang="en-US" smtClean="0"/>
              <a:t>7/14/2010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8D976E-80B0-41F8-A86B-E3026F0E8F5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501125-08F6-4575-A637-00D80BE78FAB}" type="datetimeFigureOut">
              <a:rPr lang="en-US" smtClean="0"/>
              <a:t>7/14/2010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8D976E-80B0-41F8-A86B-E3026F0E8F5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501125-08F6-4575-A637-00D80BE78FAB}" type="datetimeFigureOut">
              <a:rPr lang="en-US" smtClean="0"/>
              <a:t>7/14/2010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8D976E-80B0-41F8-A86B-E3026F0E8F5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501125-08F6-4575-A637-00D80BE78FAB}" type="datetimeFigureOut">
              <a:rPr lang="en-US" smtClean="0"/>
              <a:t>7/14/2010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8D976E-80B0-41F8-A86B-E3026F0E8F5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501125-08F6-4575-A637-00D80BE78FAB}" type="datetimeFigureOut">
              <a:rPr lang="en-US" smtClean="0"/>
              <a:t>7/14/2010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8D976E-80B0-41F8-A86B-E3026F0E8F5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currentnursing.com/nursing_theory/s"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www.nurses.info/nursing_theory_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Dorothea Orem</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Dr. Orem was born in Baltimore, Maryland in 1914.</a:t>
            </a:r>
          </a:p>
          <a:p>
            <a:r>
              <a:rPr lang="en-US" dirty="0" smtClean="0"/>
              <a:t>Dorothea earned her Bachelors in science in nursing education in 1939 from Providence Hospital School of Nursing in Washington, DC.</a:t>
            </a:r>
          </a:p>
          <a:p>
            <a:r>
              <a:rPr lang="en-US" dirty="0" smtClean="0"/>
              <a:t>She earned her Master of science in nursing in 1945 from the Catholic University of America in Washington, DC. </a:t>
            </a:r>
          </a:p>
          <a:p>
            <a:r>
              <a:rPr lang="en-US" dirty="0" smtClean="0"/>
              <a:t>She then earned her Doctor of science from Georgetown University in 1976.</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Dorothea Orem</a:t>
            </a:r>
            <a:endParaRPr lang="en-US" dirty="0"/>
          </a:p>
        </p:txBody>
      </p:sp>
      <p:sp>
        <p:nvSpPr>
          <p:cNvPr id="3" name="Content Placeholder 2"/>
          <p:cNvSpPr>
            <a:spLocks noGrp="1"/>
          </p:cNvSpPr>
          <p:nvPr>
            <p:ph idx="1"/>
          </p:nvPr>
        </p:nvSpPr>
        <p:spPr/>
        <p:txBody>
          <a:bodyPr>
            <a:normAutofit fontScale="92500"/>
          </a:bodyPr>
          <a:lstStyle/>
          <a:p>
            <a:r>
              <a:rPr lang="en-US" dirty="0" smtClean="0"/>
              <a:t>During her professional career, she worked as a staff nurse, private duty nurse, nurse educator and administrator and nurse consultant.</a:t>
            </a:r>
          </a:p>
          <a:p>
            <a:r>
              <a:rPr lang="en-US" dirty="0" smtClean="0"/>
              <a:t>As a member of a curriculum subcommittee at Catholic University, recognized the need to continue in developing a conceptualization of nursing.</a:t>
            </a:r>
          </a:p>
          <a:p>
            <a:r>
              <a:rPr lang="en-US" dirty="0" smtClean="0"/>
              <a:t>Dr. Orem published first formal articulation of her ideas in </a:t>
            </a:r>
            <a:r>
              <a:rPr lang="en-US" i="1" dirty="0" smtClean="0"/>
              <a:t>Nursing: Concepts of Practice </a:t>
            </a:r>
            <a:r>
              <a:rPr lang="en-US" dirty="0" smtClean="0"/>
              <a:t>in 1971.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Dorothea Orem</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From 1949-1957 Orem worked for the Division of Hospital and Institutional Services of the Indiana State Board of Health.  Her goal was to upgrade the quality of nursing in general hospitals throughout the state.  During this time she developed her definition of nursing practice.</a:t>
            </a:r>
          </a:p>
          <a:p>
            <a:r>
              <a:rPr lang="en-US" dirty="0" smtClean="0"/>
              <a:t>From 1958-1969 she worked for the US Department of Health, Education and Welfare where she helped publish “Guidelines for Developing </a:t>
            </a:r>
            <a:r>
              <a:rPr lang="en-US" dirty="0"/>
              <a:t>C</a:t>
            </a:r>
            <a:r>
              <a:rPr lang="en-US" dirty="0" smtClean="0"/>
              <a:t>urricula for the Education of Practical </a:t>
            </a:r>
            <a:r>
              <a:rPr lang="en-US" dirty="0"/>
              <a:t>N</a:t>
            </a:r>
            <a:r>
              <a:rPr lang="en-US" dirty="0" smtClean="0"/>
              <a:t>urses” in 1959.</a:t>
            </a:r>
          </a:p>
          <a:p>
            <a:r>
              <a:rPr lang="en-US" dirty="0" smtClean="0"/>
              <a:t>In 1959 Orem subsequently served as acting dean of the school of Nursing and as an assistant professor of nursing education at CUA. She continued to develop her concept of nursing and self care during this time.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Dorothea Orem</a:t>
            </a:r>
            <a:endParaRPr lang="en-US" dirty="0"/>
          </a:p>
        </p:txBody>
      </p:sp>
      <p:sp>
        <p:nvSpPr>
          <p:cNvPr id="3" name="Content Placeholder 2"/>
          <p:cNvSpPr>
            <a:spLocks noGrp="1"/>
          </p:cNvSpPr>
          <p:nvPr>
            <p:ph idx="1"/>
          </p:nvPr>
        </p:nvSpPr>
        <p:spPr/>
        <p:txBody>
          <a:bodyPr>
            <a:normAutofit/>
          </a:bodyPr>
          <a:lstStyle/>
          <a:p>
            <a:r>
              <a:rPr lang="en-US" dirty="0" smtClean="0"/>
              <a:t>She continued to develop her theory after her retirement in 1984.</a:t>
            </a:r>
            <a:endParaRPr lang="en-US" dirty="0" smtClean="0"/>
          </a:p>
          <a:p>
            <a:r>
              <a:rPr lang="en-US" dirty="0" smtClean="0"/>
              <a:t>Orem’s </a:t>
            </a:r>
            <a:r>
              <a:rPr lang="en-US" i="1" dirty="0" smtClean="0"/>
              <a:t>Nursing: Concept of Practice</a:t>
            </a:r>
            <a:r>
              <a:rPr lang="en-US" dirty="0" smtClean="0"/>
              <a:t> was first published in 1971 and subsequently in 1980, 1985, 1991 and 1995.</a:t>
            </a:r>
          </a:p>
          <a:p>
            <a:r>
              <a:rPr lang="en-US" dirty="0" smtClean="0"/>
              <a:t>She completed the 6th edition of </a:t>
            </a:r>
            <a:r>
              <a:rPr lang="en-US" i="1" dirty="0" smtClean="0"/>
              <a:t>Nursing: Concepts of Practice</a:t>
            </a:r>
            <a:r>
              <a:rPr lang="en-US" dirty="0" smtClean="0"/>
              <a:t>, published by Mosby, in January 2001.</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Dorothea.jpg"/>
          <p:cNvPicPr>
            <a:picLocks noGrp="1" noChangeAspect="1"/>
          </p:cNvPicPr>
          <p:nvPr>
            <p:ph idx="1"/>
          </p:nvPr>
        </p:nvPicPr>
        <p:blipFill>
          <a:blip r:embed="rId3" cstate="print"/>
          <a:stretch>
            <a:fillRect/>
          </a:stretch>
        </p:blipFill>
        <p:spPr>
          <a:xfrm>
            <a:off x="2667000" y="1676400"/>
            <a:ext cx="3566160" cy="3962400"/>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smtClean="0">
                <a:latin typeface="Times New Roman" pitchFamily="18" charset="0"/>
              </a:rPr>
              <a:t>Dorothea Orem’s Self-Care Theory. (2010). 	</a:t>
            </a:r>
            <a:r>
              <a:rPr lang="en-US" i="1" dirty="0" smtClean="0">
                <a:latin typeface="Times New Roman" pitchFamily="18" charset="0"/>
              </a:rPr>
              <a:t>Nursing Theories. </a:t>
            </a:r>
            <a:r>
              <a:rPr lang="en-US" dirty="0" smtClean="0">
                <a:latin typeface="Times New Roman" pitchFamily="18" charset="0"/>
              </a:rPr>
              <a:t>Retrieved from 	</a:t>
            </a:r>
            <a:r>
              <a:rPr lang="en-US" dirty="0" smtClean="0">
                <a:latin typeface="Times New Roman" pitchFamily="18" charset="0"/>
                <a:hlinkClick r:id="rId3"/>
              </a:rPr>
              <a:t>http://currentnursing.com/nursing_theory/s</a:t>
            </a:r>
            <a:r>
              <a:rPr lang="en-US" dirty="0" smtClean="0">
                <a:latin typeface="Times New Roman" pitchFamily="18" charset="0"/>
              </a:rPr>
              <a:t>	elf_care_deficit_theory.html	</a:t>
            </a:r>
          </a:p>
          <a:p>
            <a:r>
              <a:rPr lang="en-US" dirty="0" smtClean="0"/>
              <a:t>Dorothea E. Orem. (2010). </a:t>
            </a:r>
            <a:r>
              <a:rPr lang="en-US" i="1" dirty="0" smtClean="0"/>
              <a:t>Theories.</a:t>
            </a:r>
            <a:r>
              <a:rPr lang="en-US" dirty="0" smtClean="0"/>
              <a:t> </a:t>
            </a:r>
          </a:p>
          <a:p>
            <a:pPr>
              <a:buNone/>
            </a:pPr>
            <a:r>
              <a:rPr lang="en-US" dirty="0"/>
              <a:t>	</a:t>
            </a:r>
            <a:r>
              <a:rPr lang="en-US" dirty="0" smtClean="0"/>
              <a:t>	Retrieved from 	</a:t>
            </a:r>
            <a:r>
              <a:rPr lang="en-US" dirty="0" smtClean="0">
                <a:hlinkClick r:id="rId4"/>
              </a:rPr>
              <a:t>http://www.nurses.info/nursing_theory_p</a:t>
            </a:r>
            <a:r>
              <a:rPr lang="en-US" dirty="0" smtClean="0"/>
              <a:t>	erson_orem_dorothea.htm</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330</Words>
  <Application>Microsoft Office PowerPoint</Application>
  <PresentationFormat>On-screen Show (4:3)</PresentationFormat>
  <Paragraphs>27</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Dorothea Orem</vt:lpstr>
      <vt:lpstr>Dorothea Orem</vt:lpstr>
      <vt:lpstr>Dorothea Orem</vt:lpstr>
      <vt:lpstr>Dorothea Orem</vt:lpstr>
      <vt:lpstr>Slide 5</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Dorothea Orem</dc:title>
  <dc:creator>Kaitlyn</dc:creator>
  <cp:lastModifiedBy>Kaitlyn</cp:lastModifiedBy>
  <cp:revision>5</cp:revision>
  <dcterms:created xsi:type="dcterms:W3CDTF">2010-07-14T18:12:49Z</dcterms:created>
  <dcterms:modified xsi:type="dcterms:W3CDTF">2010-07-14T19:01:10Z</dcterms:modified>
</cp:coreProperties>
</file>