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28" y="-84"/>
      </p:cViewPr>
      <p:guideLst>
        <p:guide orient="horz" pos="2160"/>
        <p:guide pos="2880"/>
      </p:guideLst>
    </p:cSldViewPr>
  </p:slideViewPr>
  <p:notesTextViewPr>
    <p:cViewPr>
      <p:scale>
        <a:sx n="1" d="1"/>
        <a:sy n="1" d="1"/>
      </p:scale>
      <p:origin x="0" y="498"/>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94A3C3-3BA3-4EBD-82F8-08335391E630}" type="datetimeFigureOut">
              <a:rPr lang="en-US" smtClean="0"/>
              <a:t>4/21/2012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8E86B5-BB93-460B-A0E7-38C91108754F}" type="slidenum">
              <a:rPr lang="en-US" smtClean="0"/>
              <a:t>‹#›</a:t>
            </a:fld>
            <a:endParaRPr lang="en-US"/>
          </a:p>
        </p:txBody>
      </p:sp>
    </p:spTree>
    <p:extLst>
      <p:ext uri="{BB962C8B-B14F-4D97-AF65-F5344CB8AC3E}">
        <p14:creationId xmlns:p14="http://schemas.microsoft.com/office/powerpoint/2010/main" val="1215362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reason for the study is because this is more than half of the hospitals in the </a:t>
            </a:r>
            <a:r>
              <a:rPr lang="en-US" baseline="0" dirty="0" err="1" smtClean="0"/>
              <a:t>midwest</a:t>
            </a:r>
            <a:r>
              <a:rPr lang="en-US" baseline="0" dirty="0" smtClean="0"/>
              <a:t> have a very hard time with pressure ulcers on patients. So </a:t>
            </a:r>
            <a:r>
              <a:rPr lang="en-US" baseline="0" dirty="0" err="1" smtClean="0"/>
              <a:t>medicaid</a:t>
            </a:r>
            <a:r>
              <a:rPr lang="en-US" baseline="0" dirty="0" smtClean="0"/>
              <a:t> has challenged the nurses to focus on patients to prevent pressure ulcers from happening. The research examined the relationship between patients’ characteristics such as age, sex, body mass index, etc. The research even took a looked at operating room time how those patients was handle after their surgery was over. The design that was used was the cohort design and the subjects 3225 was taken from electronic medical data base and look at how to see if they were at increase in pressure ulcers. A total of 12% of the patients at the hospital had at least 1 pressure ulcers develop during their hospital stay.  </a:t>
            </a:r>
            <a:endParaRPr lang="en-US" dirty="0"/>
          </a:p>
        </p:txBody>
      </p:sp>
      <p:sp>
        <p:nvSpPr>
          <p:cNvPr id="4" name="Slide Number Placeholder 3"/>
          <p:cNvSpPr>
            <a:spLocks noGrp="1"/>
          </p:cNvSpPr>
          <p:nvPr>
            <p:ph type="sldNum" sz="quarter" idx="10"/>
          </p:nvPr>
        </p:nvSpPr>
        <p:spPr/>
        <p:txBody>
          <a:bodyPr/>
          <a:lstStyle/>
          <a:p>
            <a:fld id="{E18E86B5-BB93-460B-A0E7-38C91108754F}" type="slidenum">
              <a:rPr lang="en-US" smtClean="0"/>
              <a:t>2</a:t>
            </a:fld>
            <a:endParaRPr lang="en-US"/>
          </a:p>
        </p:txBody>
      </p:sp>
    </p:spTree>
    <p:extLst>
      <p:ext uri="{BB962C8B-B14F-4D97-AF65-F5344CB8AC3E}">
        <p14:creationId xmlns:p14="http://schemas.microsoft.com/office/powerpoint/2010/main" val="214751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problem identified by researchers that is healthcare personnel lack the care in preventing pressure ulcers on patients’ that receive treatment at the hospital. The purpose is to see why so many patients’ have an increased risk to develop a pressure ulcers during their stay at the hospital. </a:t>
            </a:r>
            <a:endParaRPr lang="en-US" dirty="0"/>
          </a:p>
        </p:txBody>
      </p:sp>
      <p:sp>
        <p:nvSpPr>
          <p:cNvPr id="4" name="Slide Number Placeholder 3"/>
          <p:cNvSpPr>
            <a:spLocks noGrp="1"/>
          </p:cNvSpPr>
          <p:nvPr>
            <p:ph type="sldNum" sz="quarter" idx="10"/>
          </p:nvPr>
        </p:nvSpPr>
        <p:spPr/>
        <p:txBody>
          <a:bodyPr/>
          <a:lstStyle/>
          <a:p>
            <a:fld id="{E18E86B5-BB93-460B-A0E7-38C91108754F}" type="slidenum">
              <a:rPr lang="en-US" smtClean="0"/>
              <a:t>3</a:t>
            </a:fld>
            <a:endParaRPr lang="en-US"/>
          </a:p>
        </p:txBody>
      </p:sp>
    </p:spTree>
    <p:extLst>
      <p:ext uri="{BB962C8B-B14F-4D97-AF65-F5344CB8AC3E}">
        <p14:creationId xmlns:p14="http://schemas.microsoft.com/office/powerpoint/2010/main" val="3473369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articles that accompanied the study was very old articles and even some present ones since this subject has been a problem for patients’ from the beginning trying to prevent patients’ from developing pressure ulcers while they are in the hospital. The article chosen by Gilder, et al. ( 2007) are relevant to the study. The other studies was </a:t>
            </a:r>
            <a:r>
              <a:rPr lang="en-US" baseline="0" dirty="0" err="1" smtClean="0"/>
              <a:t>breifly</a:t>
            </a:r>
            <a:r>
              <a:rPr lang="en-US" baseline="0" dirty="0" smtClean="0"/>
              <a:t> mention in the study and seem to play a big role on just background knowledge on the history of have patients’ have been developing pressure ulcers. Some of the articles are group together and </a:t>
            </a:r>
            <a:r>
              <a:rPr lang="en-US" baseline="0" dirty="0" err="1" smtClean="0"/>
              <a:t>breiftly</a:t>
            </a:r>
            <a:r>
              <a:rPr lang="en-US" baseline="0" dirty="0" smtClean="0"/>
              <a:t> explain in the article. The literature review is not separated by it’s own heading, but there is a discussion of the study and some of the studies are explained and mention in the discussion part of the study. All of the studies are not recent some came from older articles to establish the reasons for patients’ to still developing pressure ulcers. The study had 37 references and many of them came from the pasts like the late 80’s and 90’s and some of the articles are </a:t>
            </a:r>
            <a:r>
              <a:rPr lang="en-US" baseline="0" smtClean="0"/>
              <a:t>within the last five years. </a:t>
            </a:r>
            <a:endParaRPr lang="en-US" dirty="0"/>
          </a:p>
        </p:txBody>
      </p:sp>
      <p:sp>
        <p:nvSpPr>
          <p:cNvPr id="4" name="Slide Number Placeholder 3"/>
          <p:cNvSpPr>
            <a:spLocks noGrp="1"/>
          </p:cNvSpPr>
          <p:nvPr>
            <p:ph type="sldNum" sz="quarter" idx="10"/>
          </p:nvPr>
        </p:nvSpPr>
        <p:spPr/>
        <p:txBody>
          <a:bodyPr/>
          <a:lstStyle/>
          <a:p>
            <a:fld id="{E18E86B5-BB93-460B-A0E7-38C91108754F}" type="slidenum">
              <a:rPr lang="en-US" smtClean="0"/>
              <a:t>4</a:t>
            </a:fld>
            <a:endParaRPr lang="en-US"/>
          </a:p>
        </p:txBody>
      </p:sp>
    </p:spTree>
    <p:extLst>
      <p:ext uri="{BB962C8B-B14F-4D97-AF65-F5344CB8AC3E}">
        <p14:creationId xmlns:p14="http://schemas.microsoft.com/office/powerpoint/2010/main" val="20932814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EB7CCA9-888D-40F5-B3D0-6180A9008E53}" type="datetimeFigureOut">
              <a:rPr lang="en-US" smtClean="0"/>
              <a:t>4/21/2012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874706-584C-49EF-964D-DC20E38EE4BB}" type="slidenum">
              <a:rPr lang="en-US" smtClean="0"/>
              <a:t>‹#›</a:t>
            </a:fld>
            <a:endParaRPr lang="en-US"/>
          </a:p>
        </p:txBody>
      </p:sp>
    </p:spTree>
    <p:extLst>
      <p:ext uri="{BB962C8B-B14F-4D97-AF65-F5344CB8AC3E}">
        <p14:creationId xmlns:p14="http://schemas.microsoft.com/office/powerpoint/2010/main" val="3957786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B7CCA9-888D-40F5-B3D0-6180A9008E53}" type="datetimeFigureOut">
              <a:rPr lang="en-US" smtClean="0"/>
              <a:t>4/21/2012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874706-584C-49EF-964D-DC20E38EE4BB}" type="slidenum">
              <a:rPr lang="en-US" smtClean="0"/>
              <a:t>‹#›</a:t>
            </a:fld>
            <a:endParaRPr lang="en-US"/>
          </a:p>
        </p:txBody>
      </p:sp>
    </p:spTree>
    <p:extLst>
      <p:ext uri="{BB962C8B-B14F-4D97-AF65-F5344CB8AC3E}">
        <p14:creationId xmlns:p14="http://schemas.microsoft.com/office/powerpoint/2010/main" val="1135762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B7CCA9-888D-40F5-B3D0-6180A9008E53}" type="datetimeFigureOut">
              <a:rPr lang="en-US" smtClean="0"/>
              <a:t>4/21/2012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874706-584C-49EF-964D-DC20E38EE4BB}" type="slidenum">
              <a:rPr lang="en-US" smtClean="0"/>
              <a:t>‹#›</a:t>
            </a:fld>
            <a:endParaRPr lang="en-US"/>
          </a:p>
        </p:txBody>
      </p:sp>
    </p:spTree>
    <p:extLst>
      <p:ext uri="{BB962C8B-B14F-4D97-AF65-F5344CB8AC3E}">
        <p14:creationId xmlns:p14="http://schemas.microsoft.com/office/powerpoint/2010/main" val="198682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B7CCA9-888D-40F5-B3D0-6180A9008E53}" type="datetimeFigureOut">
              <a:rPr lang="en-US" smtClean="0"/>
              <a:t>4/21/2012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874706-584C-49EF-964D-DC20E38EE4BB}" type="slidenum">
              <a:rPr lang="en-US" smtClean="0"/>
              <a:t>‹#›</a:t>
            </a:fld>
            <a:endParaRPr lang="en-US"/>
          </a:p>
        </p:txBody>
      </p:sp>
    </p:spTree>
    <p:extLst>
      <p:ext uri="{BB962C8B-B14F-4D97-AF65-F5344CB8AC3E}">
        <p14:creationId xmlns:p14="http://schemas.microsoft.com/office/powerpoint/2010/main" val="2351599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B7CCA9-888D-40F5-B3D0-6180A9008E53}" type="datetimeFigureOut">
              <a:rPr lang="en-US" smtClean="0"/>
              <a:t>4/21/2012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874706-584C-49EF-964D-DC20E38EE4BB}" type="slidenum">
              <a:rPr lang="en-US" smtClean="0"/>
              <a:t>‹#›</a:t>
            </a:fld>
            <a:endParaRPr lang="en-US"/>
          </a:p>
        </p:txBody>
      </p:sp>
    </p:spTree>
    <p:extLst>
      <p:ext uri="{BB962C8B-B14F-4D97-AF65-F5344CB8AC3E}">
        <p14:creationId xmlns:p14="http://schemas.microsoft.com/office/powerpoint/2010/main" val="2966332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B7CCA9-888D-40F5-B3D0-6180A9008E53}" type="datetimeFigureOut">
              <a:rPr lang="en-US" smtClean="0"/>
              <a:t>4/21/2012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874706-584C-49EF-964D-DC20E38EE4BB}" type="slidenum">
              <a:rPr lang="en-US" smtClean="0"/>
              <a:t>‹#›</a:t>
            </a:fld>
            <a:endParaRPr lang="en-US"/>
          </a:p>
        </p:txBody>
      </p:sp>
    </p:spTree>
    <p:extLst>
      <p:ext uri="{BB962C8B-B14F-4D97-AF65-F5344CB8AC3E}">
        <p14:creationId xmlns:p14="http://schemas.microsoft.com/office/powerpoint/2010/main" val="2790637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EB7CCA9-888D-40F5-B3D0-6180A9008E53}" type="datetimeFigureOut">
              <a:rPr lang="en-US" smtClean="0"/>
              <a:t>4/21/2012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874706-584C-49EF-964D-DC20E38EE4BB}" type="slidenum">
              <a:rPr lang="en-US" smtClean="0"/>
              <a:t>‹#›</a:t>
            </a:fld>
            <a:endParaRPr lang="en-US"/>
          </a:p>
        </p:txBody>
      </p:sp>
    </p:spTree>
    <p:extLst>
      <p:ext uri="{BB962C8B-B14F-4D97-AF65-F5344CB8AC3E}">
        <p14:creationId xmlns:p14="http://schemas.microsoft.com/office/powerpoint/2010/main" val="2240770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B7CCA9-888D-40F5-B3D0-6180A9008E53}" type="datetimeFigureOut">
              <a:rPr lang="en-US" smtClean="0"/>
              <a:t>4/21/2012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874706-584C-49EF-964D-DC20E38EE4BB}" type="slidenum">
              <a:rPr lang="en-US" smtClean="0"/>
              <a:t>‹#›</a:t>
            </a:fld>
            <a:endParaRPr lang="en-US"/>
          </a:p>
        </p:txBody>
      </p:sp>
    </p:spTree>
    <p:extLst>
      <p:ext uri="{BB962C8B-B14F-4D97-AF65-F5344CB8AC3E}">
        <p14:creationId xmlns:p14="http://schemas.microsoft.com/office/powerpoint/2010/main" val="3459764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B7CCA9-888D-40F5-B3D0-6180A9008E53}" type="datetimeFigureOut">
              <a:rPr lang="en-US" smtClean="0"/>
              <a:t>4/21/2012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874706-584C-49EF-964D-DC20E38EE4BB}" type="slidenum">
              <a:rPr lang="en-US" smtClean="0"/>
              <a:t>‹#›</a:t>
            </a:fld>
            <a:endParaRPr lang="en-US"/>
          </a:p>
        </p:txBody>
      </p:sp>
    </p:spTree>
    <p:extLst>
      <p:ext uri="{BB962C8B-B14F-4D97-AF65-F5344CB8AC3E}">
        <p14:creationId xmlns:p14="http://schemas.microsoft.com/office/powerpoint/2010/main" val="438502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B7CCA9-888D-40F5-B3D0-6180A9008E53}" type="datetimeFigureOut">
              <a:rPr lang="en-US" smtClean="0"/>
              <a:t>4/21/2012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874706-584C-49EF-964D-DC20E38EE4BB}" type="slidenum">
              <a:rPr lang="en-US" smtClean="0"/>
              <a:t>‹#›</a:t>
            </a:fld>
            <a:endParaRPr lang="en-US"/>
          </a:p>
        </p:txBody>
      </p:sp>
    </p:spTree>
    <p:extLst>
      <p:ext uri="{BB962C8B-B14F-4D97-AF65-F5344CB8AC3E}">
        <p14:creationId xmlns:p14="http://schemas.microsoft.com/office/powerpoint/2010/main" val="1911945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B7CCA9-888D-40F5-B3D0-6180A9008E53}" type="datetimeFigureOut">
              <a:rPr lang="en-US" smtClean="0"/>
              <a:t>4/21/2012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874706-584C-49EF-964D-DC20E38EE4BB}" type="slidenum">
              <a:rPr lang="en-US" smtClean="0"/>
              <a:t>‹#›</a:t>
            </a:fld>
            <a:endParaRPr lang="en-US"/>
          </a:p>
        </p:txBody>
      </p:sp>
    </p:spTree>
    <p:extLst>
      <p:ext uri="{BB962C8B-B14F-4D97-AF65-F5344CB8AC3E}">
        <p14:creationId xmlns:p14="http://schemas.microsoft.com/office/powerpoint/2010/main" val="3747125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B7CCA9-888D-40F5-B3D0-6180A9008E53}" type="datetimeFigureOut">
              <a:rPr lang="en-US" smtClean="0"/>
              <a:t>4/21/2012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874706-584C-49EF-964D-DC20E38EE4BB}" type="slidenum">
              <a:rPr lang="en-US" smtClean="0"/>
              <a:t>‹#›</a:t>
            </a:fld>
            <a:endParaRPr lang="en-US"/>
          </a:p>
        </p:txBody>
      </p:sp>
    </p:spTree>
    <p:extLst>
      <p:ext uri="{BB962C8B-B14F-4D97-AF65-F5344CB8AC3E}">
        <p14:creationId xmlns:p14="http://schemas.microsoft.com/office/powerpoint/2010/main" val="1365227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images.search.yahoo.com/images/view;_ylt=A0PDoX1K4ZJPtH4A4mCJzbkF;_ylu=X3oDMTBlMTQ4cGxyBHNlYwNzcgRzbGsDaW1n?back=http%3A%2F%2Fimages.search.yahoo.com%2Fsearch%2Fimages%3Fp%3Dpressure%2Bulcers%26ei%3DUTF-8%26fr%3Dyfp-t-701%26tab%3Dorganic%26ri%3D47&amp;w=863&amp;h=750&amp;imgurl=www.stoppain.org%2Fpressureulcers%2Fcommon%2Fimg%2FNPUAP-Stage3.jpg&amp;rurl=http%3A%2F%2Fwww.stoppain.org%2Fpressureulcers%2Fcaregivers_staging.asp&amp;size=161.3+KB&amp;name=Classifying+or+Staging+Pressure+Ulcers&amp;p=pressure+ulcers&amp;oid=a76b85c463177d215b2269db76d25d47&amp;fr2=&amp;fr=yfp-t-701&amp;tt=Classifying%2Bor%2BStaging%2BPressure%2BUlcers&amp;b=31&amp;ni=21&amp;no=47&amp;tab=organic&amp;ts=&amp;sigr=11t897t47&amp;sigb=13689idlo&amp;sigi=11rnmt9oe&amp;.crumb=f9CS/VLN2A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ANALYSIS OF A QUANTITATIVE STUDY</a:t>
            </a:r>
            <a:endParaRPr lang="en-US" dirty="0"/>
          </a:p>
        </p:txBody>
      </p:sp>
    </p:spTree>
    <p:extLst>
      <p:ext uri="{BB962C8B-B14F-4D97-AF65-F5344CB8AC3E}">
        <p14:creationId xmlns:p14="http://schemas.microsoft.com/office/powerpoint/2010/main" val="1581796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a:xfrm>
            <a:off x="457200" y="1600201"/>
            <a:ext cx="8229600" cy="2133600"/>
          </a:xfrm>
        </p:spPr>
        <p:txBody>
          <a:bodyPr>
            <a:normAutofit/>
          </a:bodyPr>
          <a:lstStyle/>
          <a:p>
            <a:r>
              <a:rPr lang="en-US" sz="1600" dirty="0" smtClean="0"/>
              <a:t>Purpose was to describe how pressures can be prevented when a patient has been hospitalized also, included in the study was patient who received surgery</a:t>
            </a:r>
          </a:p>
          <a:p>
            <a:r>
              <a:rPr lang="en-US" sz="1600" dirty="0" smtClean="0"/>
              <a:t>Cohort design was used by the researchers to collect data</a:t>
            </a:r>
          </a:p>
          <a:p>
            <a:r>
              <a:rPr lang="en-US" sz="1600" dirty="0" smtClean="0"/>
              <a:t>The sample of patient was collected from electronic medical records of 3225</a:t>
            </a:r>
          </a:p>
          <a:p>
            <a:r>
              <a:rPr lang="en-US" sz="1600" dirty="0" smtClean="0"/>
              <a:t>Braden score on admission can identify patients who are an increased risk</a:t>
            </a:r>
          </a:p>
          <a:p>
            <a:r>
              <a:rPr lang="en-US" sz="1600" dirty="0" smtClean="0"/>
              <a:t>Other factors was included on the study such as low body mass index long operative procedures </a:t>
            </a:r>
          </a:p>
          <a:p>
            <a:endParaRPr lang="en-US" sz="1600" dirty="0"/>
          </a:p>
        </p:txBody>
      </p:sp>
      <p:pic>
        <p:nvPicPr>
          <p:cNvPr id="1026" name="Picture 2" descr="http://ts2.mm.bing.net/images/thumbnail.aspx?q=4677597877764465&amp;id=8cb0e5e7a23c67e5c066810dc5d4fb71">
            <a:hlinkClick r:id="rId3" tooltip="Classifying or Staging Pressure Ulcers"/>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3999" y="3429000"/>
            <a:ext cx="3708047" cy="3200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5441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AND PURPOSE</a:t>
            </a:r>
            <a:endParaRPr lang="en-US" dirty="0"/>
          </a:p>
        </p:txBody>
      </p:sp>
      <p:sp>
        <p:nvSpPr>
          <p:cNvPr id="3" name="Content Placeholder 2"/>
          <p:cNvSpPr>
            <a:spLocks noGrp="1"/>
          </p:cNvSpPr>
          <p:nvPr>
            <p:ph idx="1"/>
          </p:nvPr>
        </p:nvSpPr>
        <p:spPr>
          <a:xfrm>
            <a:off x="304800" y="1600201"/>
            <a:ext cx="8382000" cy="3048000"/>
          </a:xfrm>
        </p:spPr>
        <p:txBody>
          <a:bodyPr>
            <a:normAutofit/>
          </a:bodyPr>
          <a:lstStyle/>
          <a:p>
            <a:r>
              <a:rPr lang="en-US" sz="1600" dirty="0" smtClean="0"/>
              <a:t>Problem: </a:t>
            </a:r>
          </a:p>
          <a:p>
            <a:pPr marL="0" indent="0">
              <a:buNone/>
            </a:pPr>
            <a:r>
              <a:rPr lang="en-US" sz="1600" dirty="0" smtClean="0"/>
              <a:t>	Healthcare personnel lack the care and performance when preventing patients from having pressure ulcers</a:t>
            </a:r>
          </a:p>
          <a:p>
            <a:pPr marL="0" indent="0">
              <a:buNone/>
            </a:pPr>
            <a:r>
              <a:rPr lang="en-US" sz="1600" dirty="0" smtClean="0"/>
              <a:t>	Pressure ulcers have been a challenge despite all the research and it’s the number challenge for healthcare personnel </a:t>
            </a:r>
          </a:p>
          <a:p>
            <a:pPr marL="0" indent="0">
              <a:buNone/>
            </a:pPr>
            <a:endParaRPr lang="en-US" sz="1600" dirty="0"/>
          </a:p>
          <a:p>
            <a:r>
              <a:rPr lang="en-US" sz="1600" dirty="0" smtClean="0"/>
              <a:t>Purpose:</a:t>
            </a:r>
          </a:p>
          <a:p>
            <a:pPr marL="0" indent="0">
              <a:buNone/>
            </a:pPr>
            <a:r>
              <a:rPr lang="en-US" sz="1600" dirty="0"/>
              <a:t>	</a:t>
            </a:r>
            <a:r>
              <a:rPr lang="en-US" sz="1600" dirty="0" smtClean="0"/>
              <a:t>To examine the relationship between patient process characteristics and development of pressure ulcers in a populations of surgical patients </a:t>
            </a:r>
          </a:p>
          <a:p>
            <a:pPr marL="0" indent="0">
              <a:buNone/>
            </a:pPr>
            <a:r>
              <a:rPr lang="en-US" sz="1600" dirty="0" smtClean="0"/>
              <a:t>	</a:t>
            </a:r>
          </a:p>
        </p:txBody>
      </p:sp>
      <p:pic>
        <p:nvPicPr>
          <p:cNvPr id="2050" name="Picture 2" descr="Image Deta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3926542"/>
            <a:ext cx="2143125" cy="27734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6777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LITERATIURE</a:t>
            </a:r>
            <a:endParaRPr lang="en-US" dirty="0"/>
          </a:p>
        </p:txBody>
      </p:sp>
      <p:sp>
        <p:nvSpPr>
          <p:cNvPr id="3" name="Content Placeholder 2"/>
          <p:cNvSpPr>
            <a:spLocks noGrp="1"/>
          </p:cNvSpPr>
          <p:nvPr>
            <p:ph idx="1"/>
          </p:nvPr>
        </p:nvSpPr>
        <p:spPr/>
        <p:txBody>
          <a:bodyPr>
            <a:normAutofit/>
          </a:bodyPr>
          <a:lstStyle/>
          <a:p>
            <a:r>
              <a:rPr lang="en-US" sz="1600" dirty="0" smtClean="0"/>
              <a:t>Relevant literature selected by the author </a:t>
            </a:r>
          </a:p>
          <a:p>
            <a:r>
              <a:rPr lang="en-US" sz="1600" dirty="0" smtClean="0"/>
              <a:t>Presents clear and concise information on pressure ulcers , also discuss the useful tools in helping stopping the development of pressure ulcers </a:t>
            </a:r>
          </a:p>
          <a:p>
            <a:pPr marL="0" indent="0">
              <a:buNone/>
            </a:pPr>
            <a:r>
              <a:rPr lang="en-US" sz="1600" dirty="0"/>
              <a:t>	</a:t>
            </a:r>
            <a:r>
              <a:rPr lang="en-US" sz="1600" dirty="0" smtClean="0"/>
              <a:t>“pressure ulcers were more prevalent among patient with a lower BMI than among patient in other BMI categories” ( Gilder et al., 2007)</a:t>
            </a:r>
          </a:p>
          <a:p>
            <a:pPr marL="0" indent="0">
              <a:buNone/>
            </a:pPr>
            <a:endParaRPr lang="en-US" sz="1600" dirty="0"/>
          </a:p>
          <a:p>
            <a:r>
              <a:rPr lang="en-US" sz="1600" dirty="0" smtClean="0"/>
              <a:t>All references articles were from different studies done in the pass and others was within the last five years because this subject has been a problem for patient for a long time. </a:t>
            </a:r>
            <a:endParaRPr lang="en-US" sz="1200" dirty="0" smtClean="0"/>
          </a:p>
          <a:p>
            <a:endParaRPr lang="en-US" sz="1600" dirty="0"/>
          </a:p>
        </p:txBody>
      </p:sp>
      <p:pic>
        <p:nvPicPr>
          <p:cNvPr id="3074" name="Picture 2" descr="Image Deta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3822725"/>
            <a:ext cx="3603594" cy="28828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89935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518</Words>
  <Application>Microsoft Office PowerPoint</Application>
  <PresentationFormat>On-screen Show (4:3)</PresentationFormat>
  <Paragraphs>27</Paragraphs>
  <Slides>4</Slides>
  <Notes>3</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ANALYSIS OF A QUANTITATIVE STUDY</vt:lpstr>
      <vt:lpstr>SUMMARY</vt:lpstr>
      <vt:lpstr>PROBLEM AND PURPOSE</vt:lpstr>
      <vt:lpstr>LITERATIURE</vt:lpstr>
    </vt:vector>
  </TitlesOfParts>
  <Company>Eastern Illinois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ANALYSIS OF A QUANTITATIVE STUDY</dc:title>
  <dc:creator>ltslab</dc:creator>
  <cp:lastModifiedBy>ltslab</cp:lastModifiedBy>
  <cp:revision>12</cp:revision>
  <dcterms:created xsi:type="dcterms:W3CDTF">2012-04-21T15:41:33Z</dcterms:created>
  <dcterms:modified xsi:type="dcterms:W3CDTF">2012-04-21T17:45:49Z</dcterms:modified>
</cp:coreProperties>
</file>