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Default Extension="wdp" ContentType="image/vnd.ms-photo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62" r:id="rId2"/>
    <p:sldId id="261" r:id="rId3"/>
    <p:sldId id="258" r:id="rId4"/>
    <p:sldId id="256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334F4955-4B8C-461A-A869-18303CFA7114}" type="datetimeFigureOut">
              <a:rPr lang="en-US" smtClean="0"/>
              <a:pPr/>
              <a:t>2/2/12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58CEB23B-9AD2-4038-805F-E5C2C36B9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ransition spd="slow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Relationship Id="rId3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WL3rfk2iFww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-14514" y="-1"/>
            <a:ext cx="9144000" cy="685800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0"/>
              </a:schemeClr>
            </a:outerShdw>
            <a:reflection blurRad="1270000" stA="0" dist="1206500" dir="5400000" sy="-100000" algn="bl" rotWithShape="0"/>
          </a:effectLst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685800"/>
            <a:ext cx="679204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Domestic Violence</a:t>
            </a:r>
            <a:endParaRPr lang="en-US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024" y="33528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What is it?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3324761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Can it affect teens?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248400"/>
            <a:ext cx="8595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Smith, M., &amp; Segal, J. (2011, December). </a:t>
            </a:r>
            <a:r>
              <a:rPr lang="en-US" sz="1400" i="1" dirty="0"/>
              <a:t>Domestic violence and abuse</a:t>
            </a:r>
            <a:r>
              <a:rPr lang="en-US" sz="1400" dirty="0"/>
              <a:t>. Retrieved from </a:t>
            </a:r>
            <a:r>
              <a:rPr lang="en-US" sz="1400" dirty="0" smtClean="0"/>
              <a:t>   http</a:t>
            </a:r>
            <a:r>
              <a:rPr lang="en-US" sz="1400" dirty="0"/>
              <a:t>://helpguide.org/mental/domestic_violence_abuse_types_signs_causes_effects.htm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662136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Volpe, J. (1996). </a:t>
            </a:r>
            <a:r>
              <a:rPr lang="en-US" sz="1400" i="1" dirty="0"/>
              <a:t>Effects of domestic violence on children and adolescents: An overview</a:t>
            </a:r>
            <a:r>
              <a:rPr lang="en-US" sz="1400" dirty="0"/>
              <a:t>. Retrieved from http://www.aaets.org/article8.htm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502582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Financial abuse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Sexual Abuse</a:t>
            </a:r>
          </a:p>
          <a:p>
            <a:r>
              <a:rPr lang="en-US" dirty="0" smtClean="0"/>
              <a:t>Verbal</a:t>
            </a:r>
          </a:p>
          <a:p>
            <a:r>
              <a:rPr lang="en-US" dirty="0" smtClean="0"/>
              <a:t>Emotional</a:t>
            </a:r>
          </a:p>
          <a:p>
            <a:r>
              <a:rPr lang="en-US" dirty="0" smtClean="0"/>
              <a:t>Verbal</a:t>
            </a:r>
          </a:p>
          <a:p>
            <a:r>
              <a:rPr lang="en-US" dirty="0" smtClean="0"/>
              <a:t>Physical abuse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209800"/>
            <a:ext cx="3543300" cy="25908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Afraid		 	Humiliate </a:t>
            </a:r>
          </a:p>
          <a:p>
            <a:pPr>
              <a:buNone/>
            </a:pPr>
            <a:r>
              <a:rPr lang="en-US" dirty="0" smtClean="0"/>
              <a:t>            Ignore</a:t>
            </a:r>
            <a:r>
              <a:rPr lang="en-US" dirty="0" smtClean="0"/>
              <a:t> 	</a:t>
            </a:r>
            <a:r>
              <a:rPr lang="en-US" dirty="0" smtClean="0"/>
              <a:t>					Blame You 		</a:t>
            </a:r>
            <a:r>
              <a:rPr lang="en-US" dirty="0" smtClean="0"/>
              <a:t>		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Property 	   						Control </a:t>
            </a:r>
          </a:p>
          <a:p>
            <a:pPr>
              <a:buNone/>
            </a:pPr>
            <a:r>
              <a:rPr lang="en-US" dirty="0" smtClean="0"/>
              <a:t>Limit 				</a:t>
            </a:r>
            <a:r>
              <a:rPr lang="en-US" dirty="0" smtClean="0"/>
              <a:t>	 		     Threaten </a:t>
            </a:r>
            <a:r>
              <a:rPr lang="en-US" dirty="0" smtClean="0"/>
              <a:t>										Jealous 														</a:t>
            </a:r>
            <a:r>
              <a:rPr lang="en-US" dirty="0" smtClean="0"/>
              <a:t>	        Possessive</a:t>
            </a:r>
            <a:r>
              <a:rPr lang="en-US" dirty="0" smtClean="0"/>
              <a:t>															</a:t>
            </a:r>
            <a:r>
              <a:rPr lang="en-US" dirty="0" smtClean="0"/>
              <a:t>                   Hurt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</a:t>
            </a:r>
          </a:p>
          <a:p>
            <a:pPr>
              <a:buNone/>
            </a:pPr>
            <a:r>
              <a:rPr lang="en-US" sz="2800" b="1" dirty="0" smtClean="0"/>
              <a:t>			…believe you deserve to be hurt or mistreated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err="1" smtClean="0"/>
              <a:t>http://helpguide.org/mental/domestic_violence_abuse_types_signs_causes_effects.htm</a:t>
            </a:r>
            <a:r>
              <a:rPr lang="en-US" dirty="0" smtClean="0"/>
              <a:t>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600200"/>
            <a:ext cx="3886200" cy="3254693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0"/>
            <a:ext cx="6477000" cy="1012825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Helping your teens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8153400" cy="5638800"/>
          </a:xfrm>
        </p:spPr>
        <p:txBody>
          <a:bodyPr>
            <a:normAutofit/>
          </a:bodyPr>
          <a:lstStyle/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Keep all your communication lines </a:t>
            </a: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open.</a:t>
            </a: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Always validate what the teen is </a:t>
            </a: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feeling</a:t>
            </a: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Support them but not the </a:t>
            </a:r>
          </a:p>
          <a:p>
            <a:pPr algn="l"/>
            <a:endParaRPr lang="en-US" sz="44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r>
              <a:rPr lang="en-US" sz="4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Relationship</a:t>
            </a:r>
            <a:endParaRPr lang="en-US" sz="18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  <a:p>
            <a:r>
              <a:rPr lang="en-US" sz="1800" dirty="0" smtClean="0"/>
              <a:t>Aguinaldo, J. (2011, 11 23). </a:t>
            </a:r>
            <a:r>
              <a:rPr lang="en-US" sz="1800" i="1" dirty="0" smtClean="0"/>
              <a:t>Wikipedia</a:t>
            </a:r>
            <a:r>
              <a:rPr lang="en-US" sz="1800" dirty="0" smtClean="0"/>
              <a:t>. Retrieved from http://</a:t>
            </a:r>
            <a:r>
              <a:rPr lang="en-US" sz="1800" dirty="0" err="1" smtClean="0"/>
              <a:t>en.wikipedia.org/wiki/Domestic_violence</a:t>
            </a:r>
            <a:r>
              <a:rPr lang="en-US" sz="1800" dirty="0" smtClean="0"/>
              <a:t> </a:t>
            </a:r>
            <a:endParaRPr lang="en-US" sz="1800" dirty="0" smtClean="0">
              <a:solidFill>
                <a:schemeClr val="accent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5562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5715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0" y="533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845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en-US" sz="2000" dirty="0" smtClean="0"/>
              <a:t>Local Police </a:t>
            </a:r>
          </a:p>
          <a:p>
            <a:pPr>
              <a:buFont typeface="Wingdings" charset="2"/>
              <a:buChar char="ü"/>
            </a:pPr>
            <a:r>
              <a:rPr lang="en-US" sz="2000" dirty="0" smtClean="0"/>
              <a:t>Trusted Adult</a:t>
            </a:r>
          </a:p>
          <a:p>
            <a:pPr>
              <a:buFont typeface="Wingdings" charset="2"/>
              <a:buChar char="ü"/>
            </a:pPr>
            <a:r>
              <a:rPr lang="en-US" sz="2000" dirty="0" smtClean="0"/>
              <a:t>Mandated Reporters (Teachers, Social Workers, Bank Managers, etc.)</a:t>
            </a:r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r>
              <a:rPr lang="en-US" sz="2000" dirty="0" smtClean="0">
                <a:hlinkClick r:id="rId2"/>
              </a:rPr>
              <a:t>http:</a:t>
            </a:r>
            <a:r>
              <a:rPr lang="en-US" sz="2000" dirty="0" smtClean="0">
                <a:hlinkClick r:id="rId2"/>
              </a:rPr>
              <a:t>//</a:t>
            </a:r>
            <a:r>
              <a:rPr lang="en-US" sz="2000" dirty="0" smtClean="0">
                <a:hlinkClick r:id="rId2"/>
              </a:rPr>
              <a:t>www.youtube.com/watch?v=WL3rfk2iFww&amp;feature=</a:t>
            </a:r>
            <a:r>
              <a:rPr lang="en-US" sz="2000" dirty="0" smtClean="0">
                <a:hlinkClick r:id="rId2"/>
              </a:rPr>
              <a:t>related</a:t>
            </a: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endParaRPr lang="en-US" sz="2000" dirty="0" smtClean="0"/>
          </a:p>
          <a:p>
            <a:pPr>
              <a:buFont typeface="Wingdings" charset="2"/>
              <a:buChar char="ü"/>
            </a:pPr>
            <a:endParaRPr lang="en-US" sz="2000" dirty="0" smtClean="0"/>
          </a:p>
          <a:p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69576" y="626405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5562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(2010, Sept 15). </a:t>
            </a:r>
            <a:r>
              <a:rPr lang="en-US" dirty="0" err="1" smtClean="0"/>
              <a:t>Youtube</a:t>
            </a:r>
            <a:r>
              <a:rPr lang="en-US" dirty="0" smtClean="0"/>
              <a:t>. (2010). [Web]. Retrieved from http://</a:t>
            </a:r>
            <a:r>
              <a:rPr lang="en-US" dirty="0" err="1" smtClean="0"/>
              <a:t>www.youtube.com/watch?v</a:t>
            </a:r>
            <a:r>
              <a:rPr lang="en-US" dirty="0" smtClean="0"/>
              <a:t>=WL3rfk2iFww&amp;feature=related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5657671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domestic violence hotline. (2011, October 25). Retrieved from http://</a:t>
            </a:r>
            <a:r>
              <a:rPr lang="en-US" dirty="0" err="1" smtClean="0"/>
              <a:t>www.thehotline.org</a:t>
            </a:r>
            <a:r>
              <a:rPr lang="en-US" dirty="0" smtClean="0"/>
              <a:t>/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111</TotalTime>
  <Words>343</Words>
  <Application>Microsoft Macintosh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Inkwell</vt:lpstr>
      <vt:lpstr>Slide 1</vt:lpstr>
      <vt:lpstr>Types of Abuse</vt:lpstr>
      <vt:lpstr>Slide 3</vt:lpstr>
      <vt:lpstr>Helping your teens</vt:lpstr>
      <vt:lpstr>Getting Help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your teens DO</dc:title>
  <dc:creator>Daksh</dc:creator>
  <cp:lastModifiedBy>Charsie  Haygood</cp:lastModifiedBy>
  <cp:revision>5</cp:revision>
  <dcterms:created xsi:type="dcterms:W3CDTF">2012-02-03T05:05:05Z</dcterms:created>
  <dcterms:modified xsi:type="dcterms:W3CDTF">2012-02-03T05:24:43Z</dcterms:modified>
</cp:coreProperties>
</file>