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8B7AB-99F6-4A7D-87D7-8B4FE8B339FB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37E8E-7668-4613-8111-7B09B9783F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37E8E-7668-4613-8111-7B09B9783FE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37E8E-7668-4613-8111-7B09B9783FE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7FF5A95-A026-4849-8FF9-E14BF01814A1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0715C2-7F8E-4464-A80D-C731307419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Do’s of Internet Usage	</a:t>
            </a:r>
            <a:endParaRPr lang="en-US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Use the internet for help with schoolwork- there is a vast amount of knowledge to be found</a:t>
            </a:r>
          </a:p>
          <a:p>
            <a:r>
              <a:rPr lang="en-US" sz="2000" dirty="0" smtClean="0"/>
              <a:t>Keep in touch with pen pals- be careful talking to strangers- tell a trusted adult immediately if something makes you uncomfortable</a:t>
            </a:r>
          </a:p>
          <a:p>
            <a:r>
              <a:rPr lang="en-US" sz="2000" dirty="0" smtClean="0"/>
              <a:t>Be careful with personal information</a:t>
            </a:r>
          </a:p>
          <a:p>
            <a:r>
              <a:rPr lang="en-US" sz="2000" dirty="0" smtClean="0"/>
              <a:t>Respect the privacy of others</a:t>
            </a:r>
          </a:p>
          <a:p>
            <a:r>
              <a:rPr lang="en-US" sz="2000" dirty="0" smtClean="0"/>
              <a:t>Follow your parent’s rules regarding internet usage</a:t>
            </a:r>
          </a:p>
          <a:p>
            <a:r>
              <a:rPr lang="en-US" sz="2000" dirty="0" smtClean="0"/>
              <a:t>Make sure you completely log out of any site you get on to</a:t>
            </a:r>
          </a:p>
          <a:p>
            <a:r>
              <a:rPr lang="en-US" sz="2000" dirty="0" smtClean="0"/>
              <a:t>Install antivirus software</a:t>
            </a:r>
          </a:p>
          <a:p>
            <a:r>
              <a:rPr lang="en-US" sz="2000" dirty="0" smtClean="0"/>
              <a:t>If you are using a chat room stay on public monitored and friendly chat rooms</a:t>
            </a:r>
          </a:p>
          <a:p>
            <a:r>
              <a:rPr lang="en-US" sz="2000" dirty="0" smtClean="0"/>
              <a:t>Practice honesty and politeness to peers!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Don’ts of Internet Usage</a:t>
            </a:r>
            <a:endParaRPr lang="en-US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Do not give your password to anyone</a:t>
            </a:r>
          </a:p>
          <a:p>
            <a:r>
              <a:rPr lang="en-US" sz="2000" dirty="0" smtClean="0"/>
              <a:t>Do not arrange to meet with anyone through the internet you do not know- if you plan to meet with someone you do know, tell a parent</a:t>
            </a:r>
          </a:p>
          <a:p>
            <a:r>
              <a:rPr lang="en-US" sz="2000" dirty="0" smtClean="0"/>
              <a:t>Do not download an attachment unless you know who it is from</a:t>
            </a:r>
          </a:p>
          <a:p>
            <a:r>
              <a:rPr lang="en-US" sz="2000" dirty="0" smtClean="0"/>
              <a:t>Do not respond to “junk” email</a:t>
            </a:r>
          </a:p>
          <a:p>
            <a:r>
              <a:rPr lang="en-US" sz="2000" dirty="0" smtClean="0"/>
              <a:t>If you are in a chat room, do not allow someone to harass you or put you in an uncomfortable situation</a:t>
            </a:r>
          </a:p>
          <a:p>
            <a:r>
              <a:rPr lang="en-US" sz="2000" dirty="0" smtClean="0"/>
              <a:t>Do not give your real identity to anyone you meet online</a:t>
            </a:r>
          </a:p>
          <a:p>
            <a:r>
              <a:rPr lang="en-US" sz="2000" dirty="0" smtClean="0"/>
              <a:t>Do not disable firewalls, antivirus, or site monitoring programs your parents have set</a:t>
            </a:r>
          </a:p>
          <a:p>
            <a:r>
              <a:rPr lang="en-US" sz="2000" dirty="0" smtClean="0"/>
              <a:t>Do not hide anything from your parents!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</TotalTime>
  <Words>214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Equity</vt:lpstr>
      <vt:lpstr>Do’s of Internet Usage </vt:lpstr>
      <vt:lpstr>Don’ts of Internet Usage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Do’s of Internet Usage </dc:title>
  <dc:creator> </dc:creator>
  <cp:lastModifiedBy> </cp:lastModifiedBy>
  <cp:revision>2</cp:revision>
  <dcterms:created xsi:type="dcterms:W3CDTF">2010-10-17T20:47:25Z</dcterms:created>
  <dcterms:modified xsi:type="dcterms:W3CDTF">2010-10-17T21:07:31Z</dcterms:modified>
</cp:coreProperties>
</file>