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4EE20-3B6A-F44B-8DEC-0EE2675C886D}" type="datetimeFigureOut">
              <a:rPr lang="en-US" smtClean="0"/>
              <a:t>11/6/12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4903-8642-524E-9492-12BF758959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Risk Factors for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Having a relative with depression</a:t>
            </a:r>
          </a:p>
          <a:p>
            <a:r>
              <a:rPr lang="en-US" dirty="0" smtClean="0"/>
              <a:t>Being a woman</a:t>
            </a:r>
          </a:p>
          <a:p>
            <a:r>
              <a:rPr lang="en-US" dirty="0" smtClean="0"/>
              <a:t>Having a traumatic experience as a child</a:t>
            </a:r>
          </a:p>
          <a:p>
            <a:r>
              <a:rPr lang="en-US" dirty="0" smtClean="0"/>
              <a:t>Experiencing stressful life events</a:t>
            </a:r>
          </a:p>
          <a:p>
            <a:r>
              <a:rPr lang="en-US" dirty="0" smtClean="0"/>
              <a:t>Abusing alcohol or other drugs</a:t>
            </a:r>
          </a:p>
          <a:p>
            <a:r>
              <a:rPr lang="en-US" dirty="0" smtClean="0"/>
              <a:t>Having been depressed previously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Signs of Suicide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talking and thinking about death</a:t>
            </a:r>
          </a:p>
          <a:p>
            <a:r>
              <a:rPr lang="en-US" dirty="0" smtClean="0"/>
              <a:t>Losing interest in things the person used to care about</a:t>
            </a:r>
          </a:p>
          <a:p>
            <a:r>
              <a:rPr lang="en-US" dirty="0" smtClean="0"/>
              <a:t>Making comments about being hopeless, helpless, or worthless</a:t>
            </a:r>
          </a:p>
          <a:p>
            <a:r>
              <a:rPr lang="en-US" dirty="0" smtClean="0"/>
              <a:t>Saying things like “it would be better if I wasn’t here</a:t>
            </a:r>
          </a:p>
          <a:p>
            <a:r>
              <a:rPr lang="en-US" dirty="0" smtClean="0"/>
              <a:t>Talking about suicide or killing one’s self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&amp; Family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</a:p>
          <a:p>
            <a:r>
              <a:rPr lang="en-US" dirty="0" smtClean="0"/>
              <a:t>Serious illness</a:t>
            </a:r>
          </a:p>
          <a:p>
            <a:r>
              <a:rPr lang="en-US" dirty="0" smtClean="0"/>
              <a:t>Treatable </a:t>
            </a:r>
          </a:p>
          <a:p>
            <a:r>
              <a:rPr lang="en-US" dirty="0" smtClean="0"/>
              <a:t>Seek treatment as soon as possible</a:t>
            </a:r>
          </a:p>
          <a:p>
            <a:r>
              <a:rPr lang="en-US" dirty="0" smtClean="0"/>
              <a:t>Medications may take 4-6 weeks </a:t>
            </a:r>
          </a:p>
          <a:p>
            <a:r>
              <a:rPr lang="en-US" dirty="0" smtClean="0"/>
              <a:t>Do not discontinue medication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Risk Factors for Depression</vt:lpstr>
      <vt:lpstr>Warning Signs of Suicide</vt:lpstr>
      <vt:lpstr>Patient &amp; Family Teaching</vt:lpstr>
    </vt:vector>
  </TitlesOfParts>
  <Company>North Clay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Factors for Depression</dc:title>
  <dc:creator>Cara Smith</dc:creator>
  <cp:lastModifiedBy>Cara Smith</cp:lastModifiedBy>
  <cp:revision>2</cp:revision>
  <dcterms:created xsi:type="dcterms:W3CDTF">2012-11-06T23:28:58Z</dcterms:created>
  <dcterms:modified xsi:type="dcterms:W3CDTF">2012-11-06T23:41:17Z</dcterms:modified>
</cp:coreProperties>
</file>