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BFB1-3C6E-47D5-AC35-93EA67AB81A9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55C5-07C8-4A4C-A8D9-91EDCA1A3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BFB1-3C6E-47D5-AC35-93EA67AB81A9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55C5-07C8-4A4C-A8D9-91EDCA1A3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BFB1-3C6E-47D5-AC35-93EA67AB81A9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55C5-07C8-4A4C-A8D9-91EDCA1A3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BFB1-3C6E-47D5-AC35-93EA67AB81A9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55C5-07C8-4A4C-A8D9-91EDCA1A3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BFB1-3C6E-47D5-AC35-93EA67AB81A9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55C5-07C8-4A4C-A8D9-91EDCA1A3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BFB1-3C6E-47D5-AC35-93EA67AB81A9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55C5-07C8-4A4C-A8D9-91EDCA1A3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BFB1-3C6E-47D5-AC35-93EA67AB81A9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55C5-07C8-4A4C-A8D9-91EDCA1A3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BFB1-3C6E-47D5-AC35-93EA67AB81A9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55C5-07C8-4A4C-A8D9-91EDCA1A3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BFB1-3C6E-47D5-AC35-93EA67AB81A9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55C5-07C8-4A4C-A8D9-91EDCA1A3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BFB1-3C6E-47D5-AC35-93EA67AB81A9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55C5-07C8-4A4C-A8D9-91EDCA1A3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BFB1-3C6E-47D5-AC35-93EA67AB81A9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55C5-07C8-4A4C-A8D9-91EDCA1A3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0BFB1-3C6E-47D5-AC35-93EA67AB81A9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155C5-07C8-4A4C-A8D9-91EDCA1A342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Prevention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ontent Placeholder 4" descr="desperatewomen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1306366"/>
            <a:ext cx="5111750" cy="3786481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Signs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Education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Leadership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Support</a:t>
            </a:r>
          </a:p>
          <a:p>
            <a:pPr>
              <a:buFont typeface="Wingdings" pitchFamily="2" charset="2"/>
              <a:buChar char="v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Prevention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Amelia Salinas</dc:creator>
  <cp:lastModifiedBy>Amelia Salinas</cp:lastModifiedBy>
  <cp:revision>2</cp:revision>
  <dcterms:created xsi:type="dcterms:W3CDTF">2013-02-06T23:28:14Z</dcterms:created>
  <dcterms:modified xsi:type="dcterms:W3CDTF">2013-02-06T23:39:35Z</dcterms:modified>
</cp:coreProperties>
</file>