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theme/themeOverride1.xml" ContentType="application/vnd.openxmlformats-officedocument.themeOverride+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notesSlides/notesSlide6.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2"/>
  </p:notesMasterIdLst>
  <p:sldIdLst>
    <p:sldId id="256" r:id="rId2"/>
    <p:sldId id="257" r:id="rId3"/>
    <p:sldId id="258" r:id="rId4"/>
    <p:sldId id="259" r:id="rId5"/>
    <p:sldId id="260" r:id="rId6"/>
    <p:sldId id="265" r:id="rId7"/>
    <p:sldId id="263" r:id="rId8"/>
    <p:sldId id="264" r:id="rId9"/>
    <p:sldId id="266" r:id="rId10"/>
    <p:sldId id="262" r:id="rId11"/>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77087" autoAdjust="0"/>
  </p:normalViewPr>
  <p:slideViewPr>
    <p:cSldViewPr>
      <p:cViewPr varScale="1">
        <p:scale>
          <a:sx n="56" d="100"/>
          <a:sy n="56" d="100"/>
        </p:scale>
        <p:origin x="-1482" y="-90"/>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C3B198C-2626-49E6-9EBD-D823C2C9987D}" type="datetimeFigureOut">
              <a:rPr lang="en-US" smtClean="0"/>
              <a:t>9/9/2010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1DCA569-E063-4473-ADEF-7358C0B27D96}" type="slidenum">
              <a:rPr lang="en-US" smtClean="0"/>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51DCA569-E063-4473-ADEF-7358C0B27D96}" type="slidenum">
              <a:rPr lang="en-US" smtClean="0"/>
              <a:t>5</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The idea behind using a descriptive design in nursing research is to help the researcher present his information about describing what exist, along with finding new meanings. Another aspect its targets is being able to help categorize and determine informational frequency. </a:t>
            </a:r>
          </a:p>
          <a:p>
            <a:r>
              <a:rPr lang="en-US" dirty="0" smtClean="0"/>
              <a:t>In nursing research</a:t>
            </a:r>
            <a:r>
              <a:rPr lang="en-US" baseline="0" dirty="0" smtClean="0"/>
              <a:t> descriptive design can help take data that is needed and gathered and help identify specific needs through the information. </a:t>
            </a:r>
            <a:endParaRPr lang="en-US" dirty="0" smtClean="0"/>
          </a:p>
          <a:p>
            <a:endParaRPr lang="en-US" dirty="0" smtClean="0"/>
          </a:p>
          <a:p>
            <a:endParaRPr lang="en-US" dirty="0"/>
          </a:p>
        </p:txBody>
      </p:sp>
      <p:sp>
        <p:nvSpPr>
          <p:cNvPr id="4" name="Slide Number Placeholder 3"/>
          <p:cNvSpPr>
            <a:spLocks noGrp="1"/>
          </p:cNvSpPr>
          <p:nvPr>
            <p:ph type="sldNum" sz="quarter" idx="10"/>
          </p:nvPr>
        </p:nvSpPr>
        <p:spPr/>
        <p:txBody>
          <a:bodyPr/>
          <a:lstStyle/>
          <a:p>
            <a:fld id="{51DCA569-E063-4473-ADEF-7358C0B27D96}" type="slidenum">
              <a:rPr lang="en-US" smtClean="0"/>
              <a:t>6</a:t>
            </a:fld>
            <a:endParaRPr lang="en-U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This helps generate a type of research among  broader spectrum of variables and helps distinguish between different areas of the relationships.</a:t>
            </a:r>
            <a:r>
              <a:rPr lang="en-US" baseline="0" dirty="0" smtClean="0"/>
              <a:t> </a:t>
            </a:r>
            <a:r>
              <a:rPr lang="en-US" dirty="0" smtClean="0"/>
              <a:t>In nursing research this can help research for a disease and different types of medications. Purely by the effects that each you can compare and which would be suitable to produce or not.</a:t>
            </a:r>
          </a:p>
          <a:p>
            <a:endParaRPr lang="en-US" dirty="0"/>
          </a:p>
        </p:txBody>
      </p:sp>
      <p:sp>
        <p:nvSpPr>
          <p:cNvPr id="4" name="Slide Number Placeholder 3"/>
          <p:cNvSpPr>
            <a:spLocks noGrp="1"/>
          </p:cNvSpPr>
          <p:nvPr>
            <p:ph type="sldNum" sz="quarter" idx="10"/>
          </p:nvPr>
        </p:nvSpPr>
        <p:spPr/>
        <p:txBody>
          <a:bodyPr/>
          <a:lstStyle/>
          <a:p>
            <a:fld id="{51DCA569-E063-4473-ADEF-7358C0B27D96}" type="slidenum">
              <a:rPr lang="en-US" smtClean="0"/>
              <a:t>7</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This is closely</a:t>
            </a:r>
            <a:r>
              <a:rPr lang="en-US" baseline="0" dirty="0" smtClean="0"/>
              <a:t> related to experimental design, what is different is that the levels of manipulation are very low.</a:t>
            </a:r>
            <a:r>
              <a:rPr lang="en-US" dirty="0" smtClean="0"/>
              <a:t> You can use this in nursing research</a:t>
            </a:r>
            <a:r>
              <a:rPr lang="en-US" baseline="0" dirty="0" smtClean="0"/>
              <a:t> by</a:t>
            </a:r>
            <a:r>
              <a:rPr lang="en-US" dirty="0" smtClean="0"/>
              <a:t> requiring</a:t>
            </a:r>
            <a:r>
              <a:rPr lang="en-US" baseline="0" dirty="0" smtClean="0"/>
              <a:t> </a:t>
            </a:r>
            <a:r>
              <a:rPr lang="en-US" dirty="0" smtClean="0"/>
              <a:t>a pretest and posttest for a treated and comparison group.</a:t>
            </a:r>
            <a:r>
              <a:rPr lang="en-US" baseline="0" dirty="0" smtClean="0"/>
              <a:t> By using this, lets say of, for the effect Alzheimer's has on mental memory, this can help you determine the degree to which the disease effects our memory. Another example that can be used is the impact of HIV/AIDs training course for baccalaureate nursing students </a:t>
            </a:r>
            <a:r>
              <a:rPr lang="en-US" dirty="0" smtClean="0"/>
              <a:t>(</a:t>
            </a:r>
            <a:r>
              <a:rPr lang="en-US" dirty="0" err="1" smtClean="0"/>
              <a:t>Peteva</a:t>
            </a:r>
            <a:r>
              <a:rPr lang="en-US" dirty="0" smtClean="0"/>
              <a:t>,</a:t>
            </a:r>
            <a:r>
              <a:rPr lang="en-US" baseline="0" dirty="0" smtClean="0"/>
              <a:t> R. 2008, p.83). </a:t>
            </a:r>
            <a:endParaRPr lang="en-US" dirty="0"/>
          </a:p>
        </p:txBody>
      </p:sp>
      <p:sp>
        <p:nvSpPr>
          <p:cNvPr id="4" name="Slide Number Placeholder 3"/>
          <p:cNvSpPr>
            <a:spLocks noGrp="1"/>
          </p:cNvSpPr>
          <p:nvPr>
            <p:ph type="sldNum" sz="quarter" idx="10"/>
          </p:nvPr>
        </p:nvSpPr>
        <p:spPr/>
        <p:txBody>
          <a:bodyPr/>
          <a:lstStyle/>
          <a:p>
            <a:fld id="{51DCA569-E063-4473-ADEF-7358C0B27D96}" type="slidenum">
              <a:rPr lang="en-US" smtClean="0"/>
              <a:t>8</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This type</a:t>
            </a:r>
            <a:r>
              <a:rPr lang="en-US" baseline="0" dirty="0" smtClean="0"/>
              <a:t> of research is more uniform then the quasi type of research this requires variables, control group and also includes random selection. An example that can be used in nursing is pre-op fluids bolus reduces the risk of post op nausea and vomiting</a:t>
            </a:r>
            <a:r>
              <a:rPr lang="en-US" dirty="0" smtClean="0"/>
              <a:t> (</a:t>
            </a:r>
            <a:r>
              <a:rPr lang="en-US" dirty="0" err="1" smtClean="0"/>
              <a:t>Peteva</a:t>
            </a:r>
            <a:r>
              <a:rPr lang="en-US" dirty="0" smtClean="0"/>
              <a:t>,</a:t>
            </a:r>
            <a:r>
              <a:rPr lang="en-US" baseline="0" dirty="0" smtClean="0"/>
              <a:t> R. 2008, p.71). </a:t>
            </a:r>
            <a:r>
              <a:rPr lang="en-US" baseline="0" dirty="0" smtClean="0"/>
              <a:t> </a:t>
            </a:r>
            <a:endParaRPr lang="en-US" dirty="0"/>
          </a:p>
        </p:txBody>
      </p:sp>
      <p:sp>
        <p:nvSpPr>
          <p:cNvPr id="4" name="Slide Number Placeholder 3"/>
          <p:cNvSpPr>
            <a:spLocks noGrp="1"/>
          </p:cNvSpPr>
          <p:nvPr>
            <p:ph type="sldNum" sz="quarter" idx="10"/>
          </p:nvPr>
        </p:nvSpPr>
        <p:spPr/>
        <p:txBody>
          <a:bodyPr/>
          <a:lstStyle/>
          <a:p>
            <a:fld id="{51DCA569-E063-4473-ADEF-7358C0B27D96}" type="slidenum">
              <a:rPr lang="en-US" smtClean="0"/>
              <a:t>9</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err="1" smtClean="0"/>
              <a:t>Peteva</a:t>
            </a:r>
            <a:r>
              <a:rPr lang="en-US" dirty="0" smtClean="0"/>
              <a:t>,</a:t>
            </a:r>
            <a:r>
              <a:rPr lang="en-US" baseline="0" dirty="0" smtClean="0"/>
              <a:t> R. (2008). A cross section of nursing research: Journal articles for discussion and evaluation (4</a:t>
            </a:r>
            <a:r>
              <a:rPr lang="en-US" baseline="30000" dirty="0" smtClean="0"/>
              <a:t>th</a:t>
            </a:r>
            <a:r>
              <a:rPr lang="en-US" baseline="0" dirty="0" smtClean="0"/>
              <a:t> ed.). Glendale: </a:t>
            </a:r>
            <a:r>
              <a:rPr lang="en-US" baseline="0" dirty="0" err="1" smtClean="0"/>
              <a:t>Pyrczak</a:t>
            </a:r>
            <a:endParaRPr lang="en-US" dirty="0"/>
          </a:p>
        </p:txBody>
      </p:sp>
      <p:sp>
        <p:nvSpPr>
          <p:cNvPr id="4" name="Slide Number Placeholder 3"/>
          <p:cNvSpPr>
            <a:spLocks noGrp="1"/>
          </p:cNvSpPr>
          <p:nvPr>
            <p:ph type="sldNum" sz="quarter" idx="10"/>
          </p:nvPr>
        </p:nvSpPr>
        <p:spPr/>
        <p:txBody>
          <a:bodyPr/>
          <a:lstStyle/>
          <a:p>
            <a:fld id="{51DCA569-E063-4473-ADEF-7358C0B27D96}" type="slidenum">
              <a:rPr lang="en-US" smtClean="0"/>
              <a:t>10</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1"/>
      </p:bgRef>
    </p:bg>
    <p:spTree>
      <p:nvGrpSpPr>
        <p:cNvPr id="1" name=""/>
        <p:cNvGrpSpPr/>
        <p:nvPr/>
      </p:nvGrpSpPr>
      <p:grpSpPr>
        <a:xfrm>
          <a:off x="0" y="0"/>
          <a:ext cx="0" cy="0"/>
          <a:chOff x="0" y="0"/>
          <a:chExt cx="0" cy="0"/>
        </a:xfrm>
      </p:grpSpPr>
      <p:sp>
        <p:nvSpPr>
          <p:cNvPr id="4" name="Rectangle 3"/>
          <p:cNvSpPr/>
          <p:nvPr/>
        </p:nvSpPr>
        <p:spPr>
          <a:xfrm flipH="1">
            <a:off x="2667000" y="0"/>
            <a:ext cx="6477000" cy="6858000"/>
          </a:xfrm>
          <a:prstGeom prst="rect">
            <a:avLst/>
          </a:prstGeom>
          <a:blipFill>
            <a:blip r:embed="rId2" cstate="print">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00000" r="50000"/>
                </a:path>
                <a:tileRect/>
              </a:gradFill>
            </a:fillOverlay>
            <a:innerShdw blurRad="63500" dist="44450" dir="10800000">
              <a:srgbClr val="000000">
                <a:alpha val="50000"/>
              </a:srgbClr>
            </a:innerShdw>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srgbClr val="FFFFFF"/>
              </a:solidFill>
            </a:endParaRPr>
          </a:p>
        </p:txBody>
      </p:sp>
      <p:sp>
        <p:nvSpPr>
          <p:cNvPr id="5" name="Straight Connector 4"/>
          <p:cNvSpPr>
            <a:spLocks noChangeShapeType="1"/>
          </p:cNvSpPr>
          <p:nvPr/>
        </p:nvSpPr>
        <p:spPr bwMode="auto">
          <a:xfrm rot="16200000">
            <a:off x="-762000" y="3429000"/>
            <a:ext cx="6858000" cy="0"/>
          </a:xfrm>
          <a:prstGeom prst="line">
            <a:avLst/>
          </a:prstGeom>
          <a:noFill/>
          <a:ln w="11430" cap="flat" cmpd="sng" algn="ctr">
            <a:solidFill>
              <a:schemeClr val="bg1">
                <a:shade val="95000"/>
              </a:schemeClr>
            </a:solidFill>
            <a:prstDash val="solid"/>
            <a:miter lim="800000"/>
            <a:headEnd type="none" w="med" len="med"/>
            <a:tailEnd type="none" w="med" len="med"/>
          </a:ln>
          <a:effectLst/>
        </p:spPr>
        <p:txBody>
          <a:bodyPr/>
          <a:lstStyle>
            <a:extLst/>
          </a:lstStyle>
          <a:p>
            <a:pPr fontAlgn="auto">
              <a:spcBef>
                <a:spcPts val="0"/>
              </a:spcBef>
              <a:spcAft>
                <a:spcPts val="0"/>
              </a:spcAft>
              <a:defRPr/>
            </a:pPr>
            <a:endParaRPr lang="en-US">
              <a:latin typeface="+mn-lt"/>
              <a:cs typeface="+mn-cs"/>
            </a:endParaRPr>
          </a:p>
        </p:txBody>
      </p:sp>
      <p:sp>
        <p:nvSpPr>
          <p:cNvPr id="12" name="Title 11"/>
          <p:cNvSpPr>
            <a:spLocks noGrp="1"/>
          </p:cNvSpPr>
          <p:nvPr>
            <p:ph type="ctrTitle"/>
          </p:nvPr>
        </p:nvSpPr>
        <p:spPr>
          <a:xfrm>
            <a:off x="3366868" y="533400"/>
            <a:ext cx="5105400" cy="2868168"/>
          </a:xfrm>
        </p:spPr>
        <p:txBody>
          <a:bodyPr>
            <a:noAutofit/>
          </a:bodyPr>
          <a:lstStyle>
            <a:lvl1pPr algn="r">
              <a:defRPr sz="4200" b="1"/>
            </a:lvl1pPr>
            <a:extLst/>
          </a:lstStyle>
          <a:p>
            <a:r>
              <a:rPr lang="en-US" smtClean="0"/>
              <a:t>Click to edit Master title style</a:t>
            </a:r>
            <a:endParaRPr lang="en-US"/>
          </a:p>
        </p:txBody>
      </p:sp>
      <p:sp>
        <p:nvSpPr>
          <p:cNvPr id="25" name="Subtitle 24"/>
          <p:cNvSpPr>
            <a:spLocks noGrp="1"/>
          </p:cNvSpPr>
          <p:nvPr>
            <p:ph type="subTitle" idx="1"/>
          </p:nvPr>
        </p:nvSpPr>
        <p:spPr>
          <a:xfrm>
            <a:off x="3354442" y="3539864"/>
            <a:ext cx="5114778" cy="1101248"/>
          </a:xfrm>
        </p:spPr>
        <p:txBody>
          <a:bodyPr lIns="45720" tIns="0" rIns="45720" bIns="0"/>
          <a:lstStyle>
            <a:lvl1pPr marL="0" indent="0" algn="r">
              <a:buNone/>
              <a:defRPr sz="2200">
                <a:solidFill>
                  <a:srgbClr val="FFFFFF"/>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lang="en-US" smtClean="0"/>
              <a:t>Click to edit Master subtitle style</a:t>
            </a:r>
            <a:endParaRPr lang="en-US"/>
          </a:p>
        </p:txBody>
      </p:sp>
      <p:sp>
        <p:nvSpPr>
          <p:cNvPr id="6" name="Date Placeholder 30"/>
          <p:cNvSpPr>
            <a:spLocks noGrp="1"/>
          </p:cNvSpPr>
          <p:nvPr>
            <p:ph type="dt" sz="half" idx="10"/>
          </p:nvPr>
        </p:nvSpPr>
        <p:spPr>
          <a:xfrm>
            <a:off x="5870575" y="6557963"/>
            <a:ext cx="2003425" cy="227012"/>
          </a:xfrm>
        </p:spPr>
        <p:txBody>
          <a:bodyPr/>
          <a:lstStyle>
            <a:lvl1pPr>
              <a:defRPr>
                <a:solidFill>
                  <a:srgbClr val="FFFFFF"/>
                </a:solidFill>
              </a:defRPr>
            </a:lvl1pPr>
          </a:lstStyle>
          <a:p>
            <a:fld id="{B74C7743-ED7F-4484-A228-AB9F4D16C2D5}" type="datetimeFigureOut">
              <a:rPr lang="en-US"/>
              <a:pPr/>
              <a:t>9/9/2010</a:t>
            </a:fld>
            <a:endParaRPr lang="en-US"/>
          </a:p>
        </p:txBody>
      </p:sp>
      <p:sp>
        <p:nvSpPr>
          <p:cNvPr id="7" name="Footer Placeholder 17"/>
          <p:cNvSpPr>
            <a:spLocks noGrp="1"/>
          </p:cNvSpPr>
          <p:nvPr>
            <p:ph type="ftr" sz="quarter" idx="11"/>
          </p:nvPr>
        </p:nvSpPr>
        <p:spPr>
          <a:xfrm>
            <a:off x="2819400" y="6557963"/>
            <a:ext cx="2927350" cy="228600"/>
          </a:xfrm>
        </p:spPr>
        <p:txBody>
          <a:bodyPr/>
          <a:lstStyle>
            <a:lvl1pPr>
              <a:defRPr>
                <a:solidFill>
                  <a:srgbClr val="FFFFFF"/>
                </a:solidFill>
              </a:defRPr>
            </a:lvl1pPr>
          </a:lstStyle>
          <a:p>
            <a:endParaRPr lang="en-US"/>
          </a:p>
        </p:txBody>
      </p:sp>
      <p:sp>
        <p:nvSpPr>
          <p:cNvPr id="8" name="Slide Number Placeholder 28"/>
          <p:cNvSpPr>
            <a:spLocks noGrp="1"/>
          </p:cNvSpPr>
          <p:nvPr>
            <p:ph type="sldNum" sz="quarter" idx="12"/>
          </p:nvPr>
        </p:nvSpPr>
        <p:spPr>
          <a:xfrm>
            <a:off x="7880350" y="6556375"/>
            <a:ext cx="588963" cy="228600"/>
          </a:xfrm>
        </p:spPr>
        <p:txBody>
          <a:bodyPr/>
          <a:lstStyle>
            <a:lvl1pPr>
              <a:defRPr>
                <a:solidFill>
                  <a:srgbClr val="FFFFFF"/>
                </a:solidFill>
              </a:defRPr>
            </a:lvl1pPr>
          </a:lstStyle>
          <a:p>
            <a:fld id="{2C327978-5EE4-4EC4-AA5F-B17441C30E60}" type="slidenum">
              <a:rPr lang="en-US"/>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26"/>
          <p:cNvSpPr>
            <a:spLocks noGrp="1"/>
          </p:cNvSpPr>
          <p:nvPr>
            <p:ph type="dt" sz="half" idx="10"/>
          </p:nvPr>
        </p:nvSpPr>
        <p:spPr/>
        <p:txBody>
          <a:bodyPr/>
          <a:lstStyle>
            <a:lvl1pPr>
              <a:defRPr/>
            </a:lvl1pPr>
          </a:lstStyle>
          <a:p>
            <a:fld id="{25B5C129-08D4-48E1-B3E6-E2486C2CDB83}" type="datetimeFigureOut">
              <a:rPr lang="en-US"/>
              <a:pPr/>
              <a:t>9/9/2010</a:t>
            </a:fld>
            <a:endParaRPr lang="en-US"/>
          </a:p>
        </p:txBody>
      </p:sp>
      <p:sp>
        <p:nvSpPr>
          <p:cNvPr id="5" name="Footer Placeholder 3"/>
          <p:cNvSpPr>
            <a:spLocks noGrp="1"/>
          </p:cNvSpPr>
          <p:nvPr>
            <p:ph type="ftr" sz="quarter" idx="11"/>
          </p:nvPr>
        </p:nvSpPr>
        <p:spPr/>
        <p:txBody>
          <a:bodyPr/>
          <a:lstStyle>
            <a:lvl1pPr>
              <a:defRPr/>
            </a:lvl1pPr>
          </a:lstStyle>
          <a:p>
            <a:endParaRPr lang="en-US"/>
          </a:p>
        </p:txBody>
      </p:sp>
      <p:sp>
        <p:nvSpPr>
          <p:cNvPr id="6" name="Slide Number Placeholder 15"/>
          <p:cNvSpPr>
            <a:spLocks noGrp="1"/>
          </p:cNvSpPr>
          <p:nvPr>
            <p:ph type="sldNum" sz="quarter" idx="12"/>
          </p:nvPr>
        </p:nvSpPr>
        <p:spPr/>
        <p:txBody>
          <a:bodyPr/>
          <a:lstStyle>
            <a:lvl1pPr>
              <a:defRPr/>
            </a:lvl1pPr>
          </a:lstStyle>
          <a:p>
            <a:fld id="{35274AB2-09C3-4A79-BBF2-4567493D79EC}" type="slidenum">
              <a:rPr lang="en-US"/>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53200" y="274955"/>
            <a:ext cx="1524000" cy="5851525"/>
          </a:xfrm>
        </p:spPr>
        <p:txBody>
          <a:bodyPr vert="eaVert" anchor="t"/>
          <a:lstStyle>
            <a:extLs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42"/>
            <a:ext cx="6019800" cy="5851525"/>
          </a:xfrm>
        </p:spPr>
        <p:txBody>
          <a:bodyPr vert="eaVert"/>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243388" y="6557963"/>
            <a:ext cx="2001837" cy="227012"/>
          </a:xfrm>
        </p:spPr>
        <p:txBody>
          <a:bodyPr/>
          <a:lstStyle>
            <a:lvl1pPr>
              <a:defRPr/>
            </a:lvl1pPr>
          </a:lstStyle>
          <a:p>
            <a:fld id="{DC09AE9C-3A9A-47CC-BD68-D5CF201F0B8F}" type="datetimeFigureOut">
              <a:rPr lang="en-US"/>
              <a:pPr/>
              <a:t>9/9/2010</a:t>
            </a:fld>
            <a:endParaRPr lang="en-US"/>
          </a:p>
        </p:txBody>
      </p:sp>
      <p:sp>
        <p:nvSpPr>
          <p:cNvPr id="5" name="Footer Placeholder 4"/>
          <p:cNvSpPr>
            <a:spLocks noGrp="1"/>
          </p:cNvSpPr>
          <p:nvPr>
            <p:ph type="ftr" sz="quarter" idx="11"/>
          </p:nvPr>
        </p:nvSpPr>
        <p:spPr>
          <a:xfrm>
            <a:off x="457200" y="6556375"/>
            <a:ext cx="3657600" cy="228600"/>
          </a:xfrm>
        </p:spPr>
        <p:txBody>
          <a:bodyPr/>
          <a:lstStyle>
            <a:lvl1pPr>
              <a:defRPr/>
            </a:lvl1pPr>
          </a:lstStyle>
          <a:p>
            <a:endParaRPr lang="en-US"/>
          </a:p>
        </p:txBody>
      </p:sp>
      <p:sp>
        <p:nvSpPr>
          <p:cNvPr id="6" name="Slide Number Placeholder 5"/>
          <p:cNvSpPr>
            <a:spLocks noGrp="1"/>
          </p:cNvSpPr>
          <p:nvPr>
            <p:ph type="sldNum" sz="quarter" idx="12"/>
          </p:nvPr>
        </p:nvSpPr>
        <p:spPr>
          <a:xfrm>
            <a:off x="6254750" y="6553200"/>
            <a:ext cx="587375" cy="228600"/>
          </a:xfrm>
        </p:spPr>
        <p:txBody>
          <a:bodyPr/>
          <a:lstStyle>
            <a:lvl1pPr>
              <a:defRPr/>
            </a:lvl1pPr>
          </a:lstStyle>
          <a:p>
            <a:fld id="{E404F729-F235-4646-BA36-FD520BFEAB38}" type="slidenum">
              <a:rPr lang="en-US"/>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lang="en-US" smtClean="0"/>
              <a:t>Click to edit Master title style</a:t>
            </a:r>
            <a:endParaRPr lang="en-US"/>
          </a:p>
        </p:txBody>
      </p:sp>
      <p:sp>
        <p:nvSpPr>
          <p:cNvPr id="3" name="Content Placeholder 2"/>
          <p:cNvSpPr>
            <a:spLocks noGrp="1"/>
          </p:cNvSpPr>
          <p:nvPr>
            <p:ph idx="1"/>
          </p:nvPr>
        </p:nvSpPr>
        <p:spPr/>
        <p:txBody>
          <a:bodyPr/>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26"/>
          <p:cNvSpPr>
            <a:spLocks noGrp="1"/>
          </p:cNvSpPr>
          <p:nvPr>
            <p:ph type="dt" sz="half" idx="10"/>
          </p:nvPr>
        </p:nvSpPr>
        <p:spPr/>
        <p:txBody>
          <a:bodyPr/>
          <a:lstStyle>
            <a:lvl1pPr>
              <a:defRPr/>
            </a:lvl1pPr>
          </a:lstStyle>
          <a:p>
            <a:fld id="{E22D5841-ADC7-4DB0-AAE7-3CE74A9F155B}" type="datetimeFigureOut">
              <a:rPr lang="en-US"/>
              <a:pPr/>
              <a:t>9/9/2010</a:t>
            </a:fld>
            <a:endParaRPr lang="en-US"/>
          </a:p>
        </p:txBody>
      </p:sp>
      <p:sp>
        <p:nvSpPr>
          <p:cNvPr id="5" name="Footer Placeholder 3"/>
          <p:cNvSpPr>
            <a:spLocks noGrp="1"/>
          </p:cNvSpPr>
          <p:nvPr>
            <p:ph type="ftr" sz="quarter" idx="11"/>
          </p:nvPr>
        </p:nvSpPr>
        <p:spPr/>
        <p:txBody>
          <a:bodyPr/>
          <a:lstStyle>
            <a:lvl1pPr>
              <a:defRPr/>
            </a:lvl1pPr>
          </a:lstStyle>
          <a:p>
            <a:endParaRPr lang="en-US"/>
          </a:p>
        </p:txBody>
      </p:sp>
      <p:sp>
        <p:nvSpPr>
          <p:cNvPr id="6" name="Slide Number Placeholder 15"/>
          <p:cNvSpPr>
            <a:spLocks noGrp="1"/>
          </p:cNvSpPr>
          <p:nvPr>
            <p:ph type="sldNum" sz="quarter" idx="12"/>
          </p:nvPr>
        </p:nvSpPr>
        <p:spPr/>
        <p:txBody>
          <a:bodyPr/>
          <a:lstStyle>
            <a:lvl1pPr>
              <a:defRPr/>
            </a:lvl1pPr>
          </a:lstStyle>
          <a:p>
            <a:fld id="{F6095EFF-5CE4-496A-AA7E-1741D960B1C5}" type="slidenum">
              <a:rPr lang="en-US"/>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66800" y="2821837"/>
            <a:ext cx="6255488" cy="1362075"/>
          </a:xfrm>
        </p:spPr>
        <p:txBody>
          <a:bodyPr anchor="t"/>
          <a:lstStyle>
            <a:lvl1pPr algn="r">
              <a:buNone/>
              <a:defRPr sz="4200" b="1" cap="all"/>
            </a:lvl1pPr>
            <a:extLst/>
          </a:lstStyle>
          <a:p>
            <a:r>
              <a:rPr lang="en-US" smtClean="0"/>
              <a:t>Click to edit Master title style</a:t>
            </a:r>
            <a:endParaRPr lang="en-US"/>
          </a:p>
        </p:txBody>
      </p:sp>
      <p:sp>
        <p:nvSpPr>
          <p:cNvPr id="3" name="Text Placeholder 2"/>
          <p:cNvSpPr>
            <a:spLocks noGrp="1"/>
          </p:cNvSpPr>
          <p:nvPr>
            <p:ph type="body" idx="1"/>
          </p:nvPr>
        </p:nvSpPr>
        <p:spPr>
          <a:xfrm>
            <a:off x="1066800" y="1905000"/>
            <a:ext cx="6255488" cy="743507"/>
          </a:xfrm>
        </p:spPr>
        <p:txBody>
          <a:bodyPr anchor="b"/>
          <a:lstStyle>
            <a:lvl1pPr marL="0" indent="0" algn="r">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a:r>
              <a:rPr lang="en-US" smtClean="0"/>
              <a:t>Click to edit Master text styles</a:t>
            </a:r>
          </a:p>
        </p:txBody>
      </p:sp>
      <p:sp>
        <p:nvSpPr>
          <p:cNvPr id="4" name="Date Placeholder 3"/>
          <p:cNvSpPr>
            <a:spLocks noGrp="1"/>
          </p:cNvSpPr>
          <p:nvPr>
            <p:ph type="dt" sz="half" idx="10"/>
          </p:nvPr>
        </p:nvSpPr>
        <p:spPr>
          <a:xfrm>
            <a:off x="4724400" y="6556375"/>
            <a:ext cx="2001838" cy="227013"/>
          </a:xfrm>
        </p:spPr>
        <p:txBody>
          <a:bodyPr/>
          <a:lstStyle>
            <a:lvl1pPr>
              <a:defRPr/>
            </a:lvl1pPr>
          </a:lstStyle>
          <a:p>
            <a:fld id="{4F4BEA91-BF23-4A86-ABF3-563B8CDC6464}" type="datetimeFigureOut">
              <a:rPr lang="en-US"/>
              <a:pPr/>
              <a:t>9/9/2010</a:t>
            </a:fld>
            <a:endParaRPr lang="en-US"/>
          </a:p>
        </p:txBody>
      </p:sp>
      <p:sp>
        <p:nvSpPr>
          <p:cNvPr id="5" name="Footer Placeholder 4"/>
          <p:cNvSpPr>
            <a:spLocks noGrp="1"/>
          </p:cNvSpPr>
          <p:nvPr>
            <p:ph type="ftr" sz="quarter" idx="11"/>
          </p:nvPr>
        </p:nvSpPr>
        <p:spPr>
          <a:xfrm>
            <a:off x="1735138" y="6556375"/>
            <a:ext cx="2895600" cy="228600"/>
          </a:xfrm>
        </p:spPr>
        <p:txBody>
          <a:bodyPr/>
          <a:lstStyle>
            <a:lvl1pPr>
              <a:defRPr/>
            </a:lvl1pPr>
          </a:lstStyle>
          <a:p>
            <a:endParaRPr lang="en-US"/>
          </a:p>
        </p:txBody>
      </p:sp>
      <p:sp>
        <p:nvSpPr>
          <p:cNvPr id="6" name="Slide Number Placeholder 5"/>
          <p:cNvSpPr>
            <a:spLocks noGrp="1"/>
          </p:cNvSpPr>
          <p:nvPr>
            <p:ph type="sldNum" sz="quarter" idx="12"/>
          </p:nvPr>
        </p:nvSpPr>
        <p:spPr>
          <a:xfrm>
            <a:off x="6734175" y="6554788"/>
            <a:ext cx="587375" cy="228600"/>
          </a:xfrm>
        </p:spPr>
        <p:txBody>
          <a:bodyPr/>
          <a:lstStyle>
            <a:lvl1pPr>
              <a:defRPr/>
            </a:lvl1pPr>
          </a:lstStyle>
          <a:p>
            <a:fld id="{B356EED9-F757-4D6B-9BCC-5DCD6919BC3F}" type="slidenum">
              <a:rPr lang="en-US"/>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42048" cy="1143000"/>
          </a:xfrm>
        </p:spPr>
        <p:txBody>
          <a:bodyPr/>
          <a:lstStyle>
            <a:extLst/>
          </a:lstStyle>
          <a:p>
            <a:r>
              <a:rPr lang="en-US" smtClean="0"/>
              <a:t>Click to edit Master title style</a:t>
            </a:r>
            <a:endParaRPr lang="en-US"/>
          </a:p>
        </p:txBody>
      </p:sp>
      <p:sp>
        <p:nvSpPr>
          <p:cNvPr id="3" name="Content Placeholder 2"/>
          <p:cNvSpPr>
            <a:spLocks noGrp="1"/>
          </p:cNvSpPr>
          <p:nvPr>
            <p:ph sz="half" idx="1"/>
          </p:nvPr>
        </p:nvSpPr>
        <p:spPr>
          <a:xfrm>
            <a:off x="457200" y="1600200"/>
            <a:ext cx="3520440" cy="4525963"/>
          </a:xfrm>
        </p:spPr>
        <p:txBody>
          <a:bodyPr/>
          <a:lstStyle>
            <a:lvl1pPr>
              <a:defRPr sz="2800"/>
            </a:lvl1pPr>
            <a:lvl2pPr>
              <a:defRPr sz="2400"/>
            </a:lvl2pPr>
            <a:lvl3pPr>
              <a:defRPr sz="2000"/>
            </a:lvl3pPr>
            <a:lvl4pPr>
              <a:defRPr sz="1800"/>
            </a:lvl4pPr>
            <a:lvl5pPr>
              <a:defRPr sz="18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178808" y="1600200"/>
            <a:ext cx="3520440" cy="4525963"/>
          </a:xfrm>
        </p:spPr>
        <p:txBody>
          <a:bodyPr/>
          <a:lstStyle>
            <a:lvl1pPr>
              <a:defRPr sz="2800"/>
            </a:lvl1pPr>
            <a:lvl2pPr>
              <a:defRPr sz="2400"/>
            </a:lvl2pPr>
            <a:lvl3pPr>
              <a:defRPr sz="2000"/>
            </a:lvl3pPr>
            <a:lvl4pPr>
              <a:defRPr sz="1800"/>
            </a:lvl4pPr>
            <a:lvl5pPr>
              <a:defRPr sz="18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26"/>
          <p:cNvSpPr>
            <a:spLocks noGrp="1"/>
          </p:cNvSpPr>
          <p:nvPr>
            <p:ph type="dt" sz="half" idx="10"/>
          </p:nvPr>
        </p:nvSpPr>
        <p:spPr/>
        <p:txBody>
          <a:bodyPr/>
          <a:lstStyle>
            <a:lvl1pPr>
              <a:defRPr/>
            </a:lvl1pPr>
          </a:lstStyle>
          <a:p>
            <a:fld id="{997F23EC-C30D-46A5-8544-7F9C5F326519}" type="datetimeFigureOut">
              <a:rPr lang="en-US"/>
              <a:pPr/>
              <a:t>9/9/2010</a:t>
            </a:fld>
            <a:endParaRPr lang="en-US"/>
          </a:p>
        </p:txBody>
      </p:sp>
      <p:sp>
        <p:nvSpPr>
          <p:cNvPr id="6" name="Footer Placeholder 3"/>
          <p:cNvSpPr>
            <a:spLocks noGrp="1"/>
          </p:cNvSpPr>
          <p:nvPr>
            <p:ph type="ftr" sz="quarter" idx="11"/>
          </p:nvPr>
        </p:nvSpPr>
        <p:spPr/>
        <p:txBody>
          <a:bodyPr/>
          <a:lstStyle>
            <a:lvl1pPr>
              <a:defRPr/>
            </a:lvl1pPr>
          </a:lstStyle>
          <a:p>
            <a:endParaRPr lang="en-US"/>
          </a:p>
        </p:txBody>
      </p:sp>
      <p:sp>
        <p:nvSpPr>
          <p:cNvPr id="7" name="Slide Number Placeholder 15"/>
          <p:cNvSpPr>
            <a:spLocks noGrp="1"/>
          </p:cNvSpPr>
          <p:nvPr>
            <p:ph type="sldNum" sz="quarter" idx="12"/>
          </p:nvPr>
        </p:nvSpPr>
        <p:spPr/>
        <p:txBody>
          <a:bodyPr/>
          <a:lstStyle>
            <a:lvl1pPr>
              <a:defRPr/>
            </a:lvl1pPr>
          </a:lstStyle>
          <a:p>
            <a:fld id="{70688252-3CF4-4FD9-A7EF-0F58BBCF9B65}" type="slidenum">
              <a:rPr lang="en-US"/>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42048" cy="1143000"/>
          </a:xfrm>
        </p:spPr>
        <p:txBody>
          <a:bodyPr/>
          <a:lstStyle>
            <a:lvl1pPr>
              <a:defRPr/>
            </a:lvl1pPr>
            <a:extLst/>
          </a:lstStyle>
          <a:p>
            <a:r>
              <a:rPr lang="en-US" smtClean="0"/>
              <a:t>Click to edit Master title style</a:t>
            </a:r>
            <a:endParaRPr lang="en-US"/>
          </a:p>
        </p:txBody>
      </p:sp>
      <p:sp>
        <p:nvSpPr>
          <p:cNvPr id="3" name="Text Placeholder 2"/>
          <p:cNvSpPr>
            <a:spLocks noGrp="1"/>
          </p:cNvSpPr>
          <p:nvPr>
            <p:ph type="body" idx="1"/>
          </p:nvPr>
        </p:nvSpPr>
        <p:spPr>
          <a:xfrm>
            <a:off x="457200" y="5867400"/>
            <a:ext cx="3520440" cy="457200"/>
          </a:xfrm>
          <a:noFill/>
          <a:ln w="12700" cap="flat" cmpd="sng" algn="ctr">
            <a:solidFill>
              <a:schemeClr val="tx2"/>
            </a:solidFill>
            <a:prstDash val="solid"/>
          </a:ln>
          <a:effectLst/>
        </p:spPr>
        <p:style>
          <a:lnRef idx="1">
            <a:schemeClr val="accent1"/>
          </a:lnRef>
          <a:fillRef idx="3">
            <a:schemeClr val="accent1"/>
          </a:fillRef>
          <a:effectRef idx="2">
            <a:schemeClr val="accent1"/>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a:r>
              <a:rPr lang="en-US" smtClean="0"/>
              <a:t>Click to edit Master text styles</a:t>
            </a:r>
          </a:p>
        </p:txBody>
      </p:sp>
      <p:sp>
        <p:nvSpPr>
          <p:cNvPr id="4" name="Text Placeholder 3"/>
          <p:cNvSpPr>
            <a:spLocks noGrp="1"/>
          </p:cNvSpPr>
          <p:nvPr>
            <p:ph type="body" sz="half" idx="3"/>
          </p:nvPr>
        </p:nvSpPr>
        <p:spPr>
          <a:xfrm>
            <a:off x="4178808" y="5867400"/>
            <a:ext cx="3520440" cy="457200"/>
          </a:xfrm>
          <a:noFill/>
          <a:ln w="12700" cap="flat" cmpd="sng" algn="ctr">
            <a:solidFill>
              <a:schemeClr val="tx2"/>
            </a:solidFill>
            <a:prstDash val="solid"/>
          </a:ln>
          <a:effectLst/>
        </p:spPr>
        <p:style>
          <a:lnRef idx="1">
            <a:schemeClr val="accent2"/>
          </a:lnRef>
          <a:fillRef idx="3">
            <a:schemeClr val="accent2"/>
          </a:fillRef>
          <a:effectRef idx="2">
            <a:schemeClr val="accent2"/>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a:r>
              <a:rPr lang="en-US" smtClean="0"/>
              <a:t>Click to edit Master text styles</a:t>
            </a:r>
          </a:p>
        </p:txBody>
      </p:sp>
      <p:sp>
        <p:nvSpPr>
          <p:cNvPr id="5" name="Content Placeholder 4"/>
          <p:cNvSpPr>
            <a:spLocks noGrp="1"/>
          </p:cNvSpPr>
          <p:nvPr>
            <p:ph sz="quarter" idx="2"/>
          </p:nvPr>
        </p:nvSpPr>
        <p:spPr>
          <a:xfrm>
            <a:off x="457200" y="1711840"/>
            <a:ext cx="3520440" cy="4114800"/>
          </a:xfrm>
        </p:spPr>
        <p:txBody>
          <a:bodyPr/>
          <a:lstStyle>
            <a:lvl1pPr>
              <a:defRPr sz="2400"/>
            </a:lvl1pPr>
            <a:lvl2pPr>
              <a:defRPr sz="2000"/>
            </a:lvl2pPr>
            <a:lvl3pPr>
              <a:defRPr sz="1800"/>
            </a:lvl3pPr>
            <a:lvl4pPr>
              <a:defRPr sz="1600"/>
            </a:lvl4pPr>
            <a:lvl5pPr>
              <a:defRPr sz="16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Content Placeholder 5"/>
          <p:cNvSpPr>
            <a:spLocks noGrp="1"/>
          </p:cNvSpPr>
          <p:nvPr>
            <p:ph sz="quarter" idx="4"/>
          </p:nvPr>
        </p:nvSpPr>
        <p:spPr>
          <a:xfrm>
            <a:off x="4178808" y="1711840"/>
            <a:ext cx="3520440" cy="4114800"/>
          </a:xfrm>
        </p:spPr>
        <p:txBody>
          <a:bodyPr/>
          <a:lstStyle>
            <a:lvl1pPr>
              <a:defRPr sz="2400"/>
            </a:lvl1pPr>
            <a:lvl2pPr>
              <a:defRPr sz="2000"/>
            </a:lvl2pPr>
            <a:lvl3pPr>
              <a:defRPr sz="1800"/>
            </a:lvl3pPr>
            <a:lvl4pPr>
              <a:defRPr sz="1600"/>
            </a:lvl4pPr>
            <a:lvl5pPr>
              <a:defRPr sz="16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26"/>
          <p:cNvSpPr>
            <a:spLocks noGrp="1"/>
          </p:cNvSpPr>
          <p:nvPr>
            <p:ph type="dt" sz="half" idx="10"/>
          </p:nvPr>
        </p:nvSpPr>
        <p:spPr/>
        <p:txBody>
          <a:bodyPr/>
          <a:lstStyle>
            <a:lvl1pPr>
              <a:defRPr/>
            </a:lvl1pPr>
          </a:lstStyle>
          <a:p>
            <a:fld id="{2AA83370-7B0A-4038-9600-5BB5D3A32C1A}" type="datetimeFigureOut">
              <a:rPr lang="en-US"/>
              <a:pPr/>
              <a:t>9/9/2010</a:t>
            </a:fld>
            <a:endParaRPr lang="en-US"/>
          </a:p>
        </p:txBody>
      </p:sp>
      <p:sp>
        <p:nvSpPr>
          <p:cNvPr id="8" name="Footer Placeholder 3"/>
          <p:cNvSpPr>
            <a:spLocks noGrp="1"/>
          </p:cNvSpPr>
          <p:nvPr>
            <p:ph type="ftr" sz="quarter" idx="11"/>
          </p:nvPr>
        </p:nvSpPr>
        <p:spPr/>
        <p:txBody>
          <a:bodyPr/>
          <a:lstStyle>
            <a:lvl1pPr>
              <a:defRPr/>
            </a:lvl1pPr>
          </a:lstStyle>
          <a:p>
            <a:endParaRPr lang="en-US"/>
          </a:p>
        </p:txBody>
      </p:sp>
      <p:sp>
        <p:nvSpPr>
          <p:cNvPr id="9" name="Slide Number Placeholder 15"/>
          <p:cNvSpPr>
            <a:spLocks noGrp="1"/>
          </p:cNvSpPr>
          <p:nvPr>
            <p:ph type="sldNum" sz="quarter" idx="12"/>
          </p:nvPr>
        </p:nvSpPr>
        <p:spPr/>
        <p:txBody>
          <a:bodyPr/>
          <a:lstStyle>
            <a:lvl1pPr>
              <a:defRPr/>
            </a:lvl1pPr>
          </a:lstStyle>
          <a:p>
            <a:fld id="{E748CD02-8C4A-4BB6-A68B-0B599962797C}" type="slidenum">
              <a:rPr lang="en-US"/>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42048" cy="1143000"/>
          </a:xfrm>
        </p:spPr>
        <p:txBody>
          <a:bodyPr/>
          <a:lstStyle>
            <a:extLst/>
          </a:lstStyle>
          <a:p>
            <a:r>
              <a:rPr lang="en-US" smtClean="0"/>
              <a:t>Click to edit Master title style</a:t>
            </a:r>
            <a:endParaRPr lang="en-US"/>
          </a:p>
        </p:txBody>
      </p:sp>
      <p:sp>
        <p:nvSpPr>
          <p:cNvPr id="3" name="Date Placeholder 26"/>
          <p:cNvSpPr>
            <a:spLocks noGrp="1"/>
          </p:cNvSpPr>
          <p:nvPr>
            <p:ph type="dt" sz="half" idx="10"/>
          </p:nvPr>
        </p:nvSpPr>
        <p:spPr/>
        <p:txBody>
          <a:bodyPr/>
          <a:lstStyle>
            <a:lvl1pPr>
              <a:defRPr/>
            </a:lvl1pPr>
          </a:lstStyle>
          <a:p>
            <a:fld id="{1C2EE976-4A22-4394-BC5C-4A10BB38F797}" type="datetimeFigureOut">
              <a:rPr lang="en-US"/>
              <a:pPr/>
              <a:t>9/9/2010</a:t>
            </a:fld>
            <a:endParaRPr lang="en-US"/>
          </a:p>
        </p:txBody>
      </p:sp>
      <p:sp>
        <p:nvSpPr>
          <p:cNvPr id="4" name="Footer Placeholder 3"/>
          <p:cNvSpPr>
            <a:spLocks noGrp="1"/>
          </p:cNvSpPr>
          <p:nvPr>
            <p:ph type="ftr" sz="quarter" idx="11"/>
          </p:nvPr>
        </p:nvSpPr>
        <p:spPr/>
        <p:txBody>
          <a:bodyPr/>
          <a:lstStyle>
            <a:lvl1pPr>
              <a:defRPr/>
            </a:lvl1pPr>
          </a:lstStyle>
          <a:p>
            <a:endParaRPr lang="en-US"/>
          </a:p>
        </p:txBody>
      </p:sp>
      <p:sp>
        <p:nvSpPr>
          <p:cNvPr id="5" name="Slide Number Placeholder 15"/>
          <p:cNvSpPr>
            <a:spLocks noGrp="1"/>
          </p:cNvSpPr>
          <p:nvPr>
            <p:ph type="sldNum" sz="quarter" idx="12"/>
          </p:nvPr>
        </p:nvSpPr>
        <p:spPr/>
        <p:txBody>
          <a:bodyPr/>
          <a:lstStyle>
            <a:lvl1pPr>
              <a:defRPr/>
            </a:lvl1pPr>
          </a:lstStyle>
          <a:p>
            <a:fld id="{421BF315-0BA2-4BDF-9387-AA2E368DA9F7}" type="slidenum">
              <a:rPr lang="en-US"/>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26"/>
          <p:cNvSpPr>
            <a:spLocks noGrp="1"/>
          </p:cNvSpPr>
          <p:nvPr>
            <p:ph type="dt" sz="half" idx="10"/>
          </p:nvPr>
        </p:nvSpPr>
        <p:spPr/>
        <p:txBody>
          <a:bodyPr/>
          <a:lstStyle>
            <a:lvl1pPr>
              <a:defRPr/>
            </a:lvl1pPr>
          </a:lstStyle>
          <a:p>
            <a:fld id="{93CBADE2-2AF9-4EB9-B899-E251B9DFD795}" type="datetimeFigureOut">
              <a:rPr lang="en-US"/>
              <a:pPr/>
              <a:t>9/9/2010</a:t>
            </a:fld>
            <a:endParaRPr lang="en-US"/>
          </a:p>
        </p:txBody>
      </p:sp>
      <p:sp>
        <p:nvSpPr>
          <p:cNvPr id="3" name="Footer Placeholder 3"/>
          <p:cNvSpPr>
            <a:spLocks noGrp="1"/>
          </p:cNvSpPr>
          <p:nvPr>
            <p:ph type="ftr" sz="quarter" idx="11"/>
          </p:nvPr>
        </p:nvSpPr>
        <p:spPr/>
        <p:txBody>
          <a:bodyPr/>
          <a:lstStyle>
            <a:lvl1pPr>
              <a:defRPr/>
            </a:lvl1pPr>
          </a:lstStyle>
          <a:p>
            <a:endParaRPr lang="en-US"/>
          </a:p>
        </p:txBody>
      </p:sp>
      <p:sp>
        <p:nvSpPr>
          <p:cNvPr id="4" name="Slide Number Placeholder 15"/>
          <p:cNvSpPr>
            <a:spLocks noGrp="1"/>
          </p:cNvSpPr>
          <p:nvPr>
            <p:ph type="sldNum" sz="quarter" idx="12"/>
          </p:nvPr>
        </p:nvSpPr>
        <p:spPr/>
        <p:txBody>
          <a:bodyPr/>
          <a:lstStyle>
            <a:lvl1pPr>
              <a:defRPr/>
            </a:lvl1pPr>
          </a:lstStyle>
          <a:p>
            <a:fld id="{3CCAFED6-322B-4D96-A74D-1A1B87CF83D8}" type="slidenum">
              <a:rPr lang="en-US"/>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5897880" cy="1173480"/>
          </a:xfrm>
        </p:spPr>
        <p:txBody>
          <a:bodyPr wrap="square"/>
          <a:lstStyle>
            <a:lvl1pPr algn="l">
              <a:buNone/>
              <a:defRPr lang="en-US" sz="2400" baseline="0" smtClean="0"/>
            </a:lvl1pPr>
            <a:extLst/>
          </a:lstStyle>
          <a:p>
            <a:r>
              <a:rPr lang="en-US" smtClean="0"/>
              <a:t>Click to edit Master title style</a:t>
            </a:r>
            <a:endParaRPr lang="en-US"/>
          </a:p>
        </p:txBody>
      </p:sp>
      <p:sp>
        <p:nvSpPr>
          <p:cNvPr id="3" name="Text Placeholder 2"/>
          <p:cNvSpPr>
            <a:spLocks noGrp="1"/>
          </p:cNvSpPr>
          <p:nvPr>
            <p:ph type="body" idx="2"/>
          </p:nvPr>
        </p:nvSpPr>
        <p:spPr>
          <a:xfrm>
            <a:off x="457200" y="1497416"/>
            <a:ext cx="5897880" cy="602512"/>
          </a:xfrm>
        </p:spPr>
        <p:txBody>
          <a:bodyPr rot="0" spcFirstLastPara="0" vertOverflow="overflow" horzOverflow="overflow" lIns="45720" tIns="0" rIns="0" bIns="0" spcCol="0" rtlCol="0" fromWordArt="0" forceAA="0">
            <a:normAutofit/>
          </a:bodyPr>
          <a:lstStyle>
            <a:lvl1pPr marL="0" indent="0">
              <a:spcBef>
                <a:spcPts val="0"/>
              </a:spcBef>
              <a:spcAft>
                <a:spcPts val="0"/>
              </a:spcAft>
              <a:buNone/>
              <a:defRPr sz="1400"/>
            </a:lvl1pPr>
            <a:lvl2pPr>
              <a:buNone/>
              <a:defRPr sz="1200"/>
            </a:lvl2pPr>
            <a:lvl3pPr>
              <a:buNone/>
              <a:defRPr sz="1000"/>
            </a:lvl3pPr>
            <a:lvl4pPr>
              <a:buNone/>
              <a:defRPr sz="900"/>
            </a:lvl4pPr>
            <a:lvl5pPr>
              <a:buNone/>
              <a:defRPr sz="900"/>
            </a:lvl5pPr>
            <a:extLst/>
          </a:lstStyle>
          <a:p>
            <a:pPr lvl="0"/>
            <a:r>
              <a:rPr lang="en-US" smtClean="0"/>
              <a:t>Click to edit Master text styles</a:t>
            </a:r>
          </a:p>
        </p:txBody>
      </p:sp>
      <p:sp>
        <p:nvSpPr>
          <p:cNvPr id="4" name="Content Placeholder 3"/>
          <p:cNvSpPr>
            <a:spLocks noGrp="1"/>
          </p:cNvSpPr>
          <p:nvPr>
            <p:ph sz="half" idx="1"/>
          </p:nvPr>
        </p:nvSpPr>
        <p:spPr>
          <a:xfrm>
            <a:off x="457200" y="2133600"/>
            <a:ext cx="7239000" cy="4371752"/>
          </a:xfrm>
        </p:spPr>
        <p:txBody>
          <a:bodyPr/>
          <a:lstStyle>
            <a:lvl1pPr>
              <a:defRPr sz="3200"/>
            </a:lvl1pPr>
            <a:lvl2pPr>
              <a:defRPr sz="2800"/>
            </a:lvl2pPr>
            <a:lvl3pPr>
              <a:defRPr sz="2400"/>
            </a:lvl3pPr>
            <a:lvl4pPr>
              <a:defRPr sz="2000"/>
            </a:lvl4pPr>
            <a:lvl5pPr>
              <a:defRPr sz="20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26"/>
          <p:cNvSpPr>
            <a:spLocks noGrp="1"/>
          </p:cNvSpPr>
          <p:nvPr>
            <p:ph type="dt" sz="half" idx="10"/>
          </p:nvPr>
        </p:nvSpPr>
        <p:spPr/>
        <p:txBody>
          <a:bodyPr/>
          <a:lstStyle>
            <a:lvl1pPr>
              <a:defRPr/>
            </a:lvl1pPr>
          </a:lstStyle>
          <a:p>
            <a:fld id="{931B8424-9A5E-4696-BC96-72114F393056}" type="datetimeFigureOut">
              <a:rPr lang="en-US"/>
              <a:pPr/>
              <a:t>9/9/2010</a:t>
            </a:fld>
            <a:endParaRPr lang="en-US"/>
          </a:p>
        </p:txBody>
      </p:sp>
      <p:sp>
        <p:nvSpPr>
          <p:cNvPr id="6" name="Footer Placeholder 3"/>
          <p:cNvSpPr>
            <a:spLocks noGrp="1"/>
          </p:cNvSpPr>
          <p:nvPr>
            <p:ph type="ftr" sz="quarter" idx="11"/>
          </p:nvPr>
        </p:nvSpPr>
        <p:spPr/>
        <p:txBody>
          <a:bodyPr/>
          <a:lstStyle>
            <a:lvl1pPr>
              <a:defRPr/>
            </a:lvl1pPr>
          </a:lstStyle>
          <a:p>
            <a:endParaRPr lang="en-US"/>
          </a:p>
        </p:txBody>
      </p:sp>
      <p:sp>
        <p:nvSpPr>
          <p:cNvPr id="7" name="Slide Number Placeholder 15"/>
          <p:cNvSpPr>
            <a:spLocks noGrp="1"/>
          </p:cNvSpPr>
          <p:nvPr>
            <p:ph type="sldNum" sz="quarter" idx="12"/>
          </p:nvPr>
        </p:nvSpPr>
        <p:spPr/>
        <p:txBody>
          <a:bodyPr/>
          <a:lstStyle>
            <a:lvl1pPr>
              <a:defRPr/>
            </a:lvl1pPr>
          </a:lstStyle>
          <a:p>
            <a:fld id="{A533301D-BE6D-480A-873C-FD5B01199CFF}" type="slidenum">
              <a:rPr lang="en-US"/>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2"/>
      </p:bgRef>
    </p:bg>
    <p:spTree>
      <p:nvGrpSpPr>
        <p:cNvPr id="1" name=""/>
        <p:cNvGrpSpPr/>
        <p:nvPr/>
      </p:nvGrpSpPr>
      <p:grpSpPr>
        <a:xfrm>
          <a:off x="0" y="0"/>
          <a:ext cx="0" cy="0"/>
          <a:chOff x="0" y="0"/>
          <a:chExt cx="0" cy="0"/>
        </a:xfrm>
      </p:grpSpPr>
      <p:sp>
        <p:nvSpPr>
          <p:cNvPr id="5" name="Rectangle 4"/>
          <p:cNvSpPr/>
          <p:nvPr/>
        </p:nvSpPr>
        <p:spPr>
          <a:xfrm rot="21240000">
            <a:off x="598488" y="1004888"/>
            <a:ext cx="4319587" cy="4311650"/>
          </a:xfrm>
          <a:prstGeom prst="rect">
            <a:avLst/>
          </a:prstGeom>
          <a:solidFill>
            <a:srgbClr val="FAFAFA"/>
          </a:solidFill>
          <a:ln w="1270" cap="rnd" cmpd="sng" algn="ctr">
            <a:solidFill>
              <a:srgbClr val="EAEAEA"/>
            </a:solidFill>
            <a:prstDash val="solid"/>
          </a:ln>
          <a:effectLst>
            <a:outerShdw blurRad="25000" dist="12700" dir="5400000" algn="t"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a:endParaRPr lang="en-US">
              <a:solidFill>
                <a:srgbClr val="FFFFFF"/>
              </a:solidFill>
            </a:endParaRPr>
          </a:p>
        </p:txBody>
      </p:sp>
      <p:sp>
        <p:nvSpPr>
          <p:cNvPr id="6" name="Rectangle 5"/>
          <p:cNvSpPr/>
          <p:nvPr/>
        </p:nvSpPr>
        <p:spPr>
          <a:xfrm rot="21420000">
            <a:off x="596900" y="998538"/>
            <a:ext cx="4319588" cy="4313237"/>
          </a:xfrm>
          <a:prstGeom prst="rect">
            <a:avLst/>
          </a:prstGeom>
          <a:solidFill>
            <a:srgbClr val="FAFAFA"/>
          </a:solidFill>
          <a:ln w="1270" cap="rnd" cmpd="sng" algn="ctr">
            <a:solidFill>
              <a:srgbClr val="EAEAEA"/>
            </a:solidFill>
            <a:prstDash val="solid"/>
          </a:ln>
          <a:effectLst>
            <a:outerShdw blurRad="28000" dist="12700" dir="5400000" algn="tl"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a:endParaRPr lang="en-US">
              <a:solidFill>
                <a:srgbClr val="FFFFFF"/>
              </a:solidFill>
            </a:endParaRPr>
          </a:p>
        </p:txBody>
      </p:sp>
      <p:sp>
        <p:nvSpPr>
          <p:cNvPr id="2" name="Title 1"/>
          <p:cNvSpPr>
            <a:spLocks noGrp="1"/>
          </p:cNvSpPr>
          <p:nvPr>
            <p:ph type="title"/>
          </p:nvPr>
        </p:nvSpPr>
        <p:spPr>
          <a:xfrm>
            <a:off x="5389098" y="1143000"/>
            <a:ext cx="3429000" cy="2057400"/>
          </a:xfrm>
        </p:spPr>
        <p:txBody>
          <a:bodyPr/>
          <a:lstStyle>
            <a:lvl1pPr algn="l">
              <a:buNone/>
              <a:defRPr sz="3000" b="1" baseline="0">
                <a:ln w="500">
                  <a:solidFill>
                    <a:schemeClr val="tx2">
                      <a:shade val="10000"/>
                      <a:satMod val="135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defRPr>
            </a:lvl1pPr>
            <a:extLst/>
          </a:lstStyle>
          <a:p>
            <a:r>
              <a:rPr lang="en-US" smtClean="0"/>
              <a:t>Click to edit Master title style</a:t>
            </a:r>
            <a:endParaRPr lang="en-US" dirty="0"/>
          </a:p>
        </p:txBody>
      </p:sp>
      <p:sp>
        <p:nvSpPr>
          <p:cNvPr id="4" name="Text Placeholder 3"/>
          <p:cNvSpPr>
            <a:spLocks noGrp="1"/>
          </p:cNvSpPr>
          <p:nvPr>
            <p:ph type="body" sz="half" idx="2"/>
          </p:nvPr>
        </p:nvSpPr>
        <p:spPr>
          <a:xfrm>
            <a:off x="5389098" y="3283634"/>
            <a:ext cx="3429000" cy="1920240"/>
          </a:xfrm>
        </p:spPr>
        <p:txBody>
          <a:bodyPr rot="0" spcFirstLastPara="0" vertOverflow="overflow" horzOverflow="overflow" lIns="82296" tIns="0" rIns="0" bIns="0" spcCol="0" rtlCol="0" fromWordArt="0" forceAA="0">
            <a:normAutofit/>
          </a:bodyPr>
          <a:lstStyle>
            <a:lvl1pPr marL="0" indent="0">
              <a:lnSpc>
                <a:spcPct val="100000"/>
              </a:lnSpc>
              <a:spcBef>
                <a:spcPts val="0"/>
              </a:spcBef>
              <a:buFontTx/>
              <a:buNone/>
              <a:defRPr sz="1400" baseline="0">
                <a:solidFill>
                  <a:schemeClr val="tx1"/>
                </a:solidFill>
              </a:defRPr>
            </a:lvl1pPr>
            <a:lvl2pPr>
              <a:defRPr sz="1200"/>
            </a:lvl2pPr>
            <a:lvl3pPr>
              <a:defRPr sz="1000"/>
            </a:lvl3pPr>
            <a:lvl4pPr>
              <a:defRPr sz="900"/>
            </a:lvl4pPr>
            <a:lvl5pPr>
              <a:defRPr sz="900"/>
            </a:lvl5pPr>
            <a:extLst/>
          </a:lstStyle>
          <a:p>
            <a:pPr lvl="0"/>
            <a:r>
              <a:rPr lang="en-US" smtClean="0"/>
              <a:t>Click to edit Master text styles</a:t>
            </a:r>
          </a:p>
        </p:txBody>
      </p:sp>
      <p:sp>
        <p:nvSpPr>
          <p:cNvPr id="10" name="Picture Placeholder 9"/>
          <p:cNvSpPr>
            <a:spLocks noGrp="1"/>
          </p:cNvSpPr>
          <p:nvPr>
            <p:ph type="pic" idx="1"/>
          </p:nvPr>
        </p:nvSpPr>
        <p:spPr>
          <a:xfrm>
            <a:off x="663682" y="1041002"/>
            <a:ext cx="4206240" cy="4206240"/>
          </a:xfrm>
          <a:solidFill>
            <a:schemeClr val="bg2">
              <a:shade val="50000"/>
            </a:schemeClr>
          </a:solidFill>
          <a:ln w="107950">
            <a:solidFill>
              <a:srgbClr val="FFFFFF"/>
            </a:solidFill>
            <a:miter lim="800000"/>
          </a:ln>
          <a:effectLst>
            <a:outerShdw blurRad="44450" dist="3810" dir="5400000" algn="tl" rotWithShape="0">
              <a:srgbClr val="000000">
                <a:alpha val="60000"/>
              </a:srgbClr>
            </a:outerShdw>
          </a:effectLst>
          <a:scene3d>
            <a:camera prst="orthographicFront"/>
            <a:lightRig rig="threePt" dir="t"/>
          </a:scene3d>
          <a:sp3d contourW="3810">
            <a:contourClr>
              <a:srgbClr val="969696"/>
            </a:contourClr>
          </a:sp3d>
        </p:spPr>
        <p:txBody>
          <a:bodyPr>
            <a:normAutofit/>
          </a:bodyPr>
          <a:lstStyle>
            <a:lvl1pPr marL="0" indent="0">
              <a:buNone/>
              <a:defRPr sz="3200"/>
            </a:lvl1pPr>
            <a:extLst/>
          </a:lstStyle>
          <a:p>
            <a:pPr lvl="0"/>
            <a:r>
              <a:rPr lang="en-US" noProof="0" smtClean="0"/>
              <a:t>Click icon to add picture</a:t>
            </a:r>
            <a:endParaRPr lang="en-US" noProof="0" dirty="0"/>
          </a:p>
        </p:txBody>
      </p:sp>
      <p:sp>
        <p:nvSpPr>
          <p:cNvPr id="7" name="Date Placeholder 4"/>
          <p:cNvSpPr>
            <a:spLocks noGrp="1"/>
          </p:cNvSpPr>
          <p:nvPr>
            <p:ph type="dt" sz="half" idx="10"/>
          </p:nvPr>
        </p:nvSpPr>
        <p:spPr/>
        <p:txBody>
          <a:bodyPr/>
          <a:lstStyle>
            <a:lvl1pPr>
              <a:defRPr/>
            </a:lvl1pPr>
          </a:lstStyle>
          <a:p>
            <a:fld id="{E617B914-2941-429B-A0FA-814F6E919E56}" type="datetimeFigureOut">
              <a:rPr lang="en-US"/>
              <a:pPr/>
              <a:t>9/9/2010</a:t>
            </a:fld>
            <a:endParaRPr lang="en-US"/>
          </a:p>
        </p:txBody>
      </p:sp>
      <p:sp>
        <p:nvSpPr>
          <p:cNvPr id="8" name="Footer Placeholder 5"/>
          <p:cNvSpPr>
            <a:spLocks noGrp="1"/>
          </p:cNvSpPr>
          <p:nvPr>
            <p:ph type="ftr" sz="quarter" idx="11"/>
          </p:nvPr>
        </p:nvSpPr>
        <p:spPr/>
        <p:txBody>
          <a:bodyPr/>
          <a:lstStyle>
            <a:lvl1pPr>
              <a:defRPr/>
            </a:lvl1pPr>
          </a:lstStyle>
          <a:p>
            <a:endParaRPr lang="en-US"/>
          </a:p>
        </p:txBody>
      </p:sp>
      <p:sp>
        <p:nvSpPr>
          <p:cNvPr id="9" name="Slide Number Placeholder 6"/>
          <p:cNvSpPr>
            <a:spLocks noGrp="1"/>
          </p:cNvSpPr>
          <p:nvPr>
            <p:ph type="sldNum" sz="quarter" idx="12"/>
          </p:nvPr>
        </p:nvSpPr>
        <p:spPr/>
        <p:txBody>
          <a:bodyPr/>
          <a:lstStyle>
            <a:lvl1pPr>
              <a:defRPr/>
            </a:lvl1pPr>
          </a:lstStyle>
          <a:p>
            <a:fld id="{8E1B8478-D842-42D7-9710-CB3C7F5B7711}" type="slidenum">
              <a:rPr lang="en-US"/>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flipH="1">
            <a:off x="8153400" y="0"/>
            <a:ext cx="990600" cy="6858000"/>
          </a:xfrm>
          <a:prstGeom prst="rect">
            <a:avLst/>
          </a:prstGeom>
          <a:blipFill>
            <a:blip r:embed="rId13" cstate="print">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10000" r="50000" b="-10000"/>
                </a:path>
                <a:tileRect/>
              </a:gradFill>
            </a:fillOverlay>
            <a:innerShdw blurRad="63500" dist="44450" dir="10800000">
              <a:srgbClr val="000000">
                <a:alpha val="45000"/>
              </a:srgbClr>
            </a:innerShdw>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srgbClr val="FFFFFF"/>
              </a:solidFill>
            </a:endParaRPr>
          </a:p>
        </p:txBody>
      </p:sp>
      <p:sp>
        <p:nvSpPr>
          <p:cNvPr id="3" name="Title Placeholder 2"/>
          <p:cNvSpPr>
            <a:spLocks noGrp="1"/>
          </p:cNvSpPr>
          <p:nvPr>
            <p:ph type="title"/>
          </p:nvPr>
        </p:nvSpPr>
        <p:spPr>
          <a:xfrm>
            <a:off x="457200" y="320675"/>
            <a:ext cx="7239000" cy="1143000"/>
          </a:xfrm>
          <a:prstGeom prst="rect">
            <a:avLst/>
          </a:prstGeom>
        </p:spPr>
        <p:txBody>
          <a:bodyPr vert="horz" lIns="45720" tIns="0" rIns="45720" bIns="0" anchor="b" anchorCtr="0">
            <a:normAutofit/>
          </a:bodyPr>
          <a:lstStyle>
            <a:extLst/>
          </a:lstStyle>
          <a:p>
            <a:r>
              <a:rPr lang="en-US" smtClean="0"/>
              <a:t>Click to edit Master title style</a:t>
            </a:r>
            <a:endParaRPr lang="en-US"/>
          </a:p>
        </p:txBody>
      </p:sp>
      <p:sp>
        <p:nvSpPr>
          <p:cNvPr id="1030" name="Text Placeholder 30"/>
          <p:cNvSpPr>
            <a:spLocks noGrp="1"/>
          </p:cNvSpPr>
          <p:nvPr>
            <p:ph type="body" idx="1"/>
          </p:nvPr>
        </p:nvSpPr>
        <p:spPr bwMode="auto">
          <a:xfrm>
            <a:off x="457200" y="1609725"/>
            <a:ext cx="7239000" cy="484663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27" name="Date Placeholder 26"/>
          <p:cNvSpPr>
            <a:spLocks noGrp="1"/>
          </p:cNvSpPr>
          <p:nvPr>
            <p:ph type="dt" sz="half" idx="2"/>
          </p:nvPr>
        </p:nvSpPr>
        <p:spPr>
          <a:xfrm>
            <a:off x="4246563" y="6557963"/>
            <a:ext cx="2001837" cy="227012"/>
          </a:xfrm>
          <a:prstGeom prst="rect">
            <a:avLst/>
          </a:prstGeom>
        </p:spPr>
        <p:txBody>
          <a:bodyPr vert="horz" wrap="square" lIns="91440" tIns="0" rIns="91440" bIns="0" numCol="1" anchor="b" anchorCtr="0" compatLnSpc="1">
            <a:prstTxWarp prst="textNoShape">
              <a:avLst/>
            </a:prstTxWarp>
          </a:bodyPr>
          <a:lstStyle>
            <a:lvl1pPr>
              <a:defRPr sz="1000">
                <a:solidFill>
                  <a:schemeClr val="tx2"/>
                </a:solidFill>
                <a:latin typeface="Trebuchet MS" pitchFamily="34" charset="0"/>
              </a:defRPr>
            </a:lvl1pPr>
          </a:lstStyle>
          <a:p>
            <a:fld id="{644A5B11-1F08-465F-A58B-61322ED51C7D}" type="datetimeFigureOut">
              <a:rPr lang="en-US"/>
              <a:pPr/>
              <a:t>9/9/2010</a:t>
            </a:fld>
            <a:endParaRPr lang="en-US"/>
          </a:p>
        </p:txBody>
      </p:sp>
      <p:sp>
        <p:nvSpPr>
          <p:cNvPr id="4" name="Footer Placeholder 3"/>
          <p:cNvSpPr>
            <a:spLocks noGrp="1"/>
          </p:cNvSpPr>
          <p:nvPr>
            <p:ph type="ftr" sz="quarter" idx="3"/>
          </p:nvPr>
        </p:nvSpPr>
        <p:spPr>
          <a:xfrm>
            <a:off x="457200" y="6557963"/>
            <a:ext cx="3657600" cy="228600"/>
          </a:xfrm>
          <a:prstGeom prst="rect">
            <a:avLst/>
          </a:prstGeom>
        </p:spPr>
        <p:txBody>
          <a:bodyPr vert="horz" wrap="square" lIns="91440" tIns="0" rIns="91440" bIns="0" numCol="1" anchor="b" anchorCtr="0" compatLnSpc="1">
            <a:prstTxWarp prst="textNoShape">
              <a:avLst/>
            </a:prstTxWarp>
          </a:bodyPr>
          <a:lstStyle>
            <a:lvl1pPr algn="r">
              <a:defRPr sz="1000">
                <a:solidFill>
                  <a:schemeClr val="tx2"/>
                </a:solidFill>
                <a:latin typeface="Trebuchet MS" pitchFamily="34" charset="0"/>
              </a:defRPr>
            </a:lvl1pPr>
          </a:lstStyle>
          <a:p>
            <a:endParaRPr lang="en-US"/>
          </a:p>
        </p:txBody>
      </p:sp>
      <p:sp>
        <p:nvSpPr>
          <p:cNvPr id="16" name="Slide Number Placeholder 15"/>
          <p:cNvSpPr>
            <a:spLocks noGrp="1"/>
          </p:cNvSpPr>
          <p:nvPr>
            <p:ph type="sldNum" sz="quarter" idx="4"/>
          </p:nvPr>
        </p:nvSpPr>
        <p:spPr>
          <a:xfrm>
            <a:off x="6251575" y="6556375"/>
            <a:ext cx="588963" cy="228600"/>
          </a:xfrm>
          <a:prstGeom prst="rect">
            <a:avLst/>
          </a:prstGeom>
        </p:spPr>
        <p:txBody>
          <a:bodyPr vert="horz" wrap="square" lIns="0" tIns="0" rIns="0" bIns="0" numCol="1" anchor="b" anchorCtr="0" compatLnSpc="1">
            <a:prstTxWarp prst="textNoShape">
              <a:avLst/>
            </a:prstTxWarp>
          </a:bodyPr>
          <a:lstStyle>
            <a:lvl1pPr algn="r">
              <a:defRPr sz="1100">
                <a:solidFill>
                  <a:schemeClr val="tx2"/>
                </a:solidFill>
                <a:latin typeface="Trebuchet MS" pitchFamily="34" charset="0"/>
              </a:defRPr>
            </a:lvl1pPr>
          </a:lstStyle>
          <a:p>
            <a:fld id="{283687CE-1FF9-4D18-AEB0-307F7C06E0C7}"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3683" r:id="rId1"/>
    <p:sldLayoutId id="2147483676" r:id="rId2"/>
    <p:sldLayoutId id="2147483684" r:id="rId3"/>
    <p:sldLayoutId id="2147483677" r:id="rId4"/>
    <p:sldLayoutId id="2147483678" r:id="rId5"/>
    <p:sldLayoutId id="2147483679" r:id="rId6"/>
    <p:sldLayoutId id="2147483680" r:id="rId7"/>
    <p:sldLayoutId id="2147483681" r:id="rId8"/>
    <p:sldLayoutId id="2147483685" r:id="rId9"/>
    <p:sldLayoutId id="2147483682" r:id="rId10"/>
    <p:sldLayoutId id="2147483686" r:id="rId11"/>
  </p:sldLayoutIdLst>
  <p:txStyles>
    <p:titleStyle>
      <a:lvl1pPr algn="l" rtl="0" fontAlgn="base">
        <a:spcBef>
          <a:spcPct val="0"/>
        </a:spcBef>
        <a:spcAft>
          <a:spcPct val="0"/>
        </a:spcAft>
        <a:defRPr sz="3800" b="1" kern="1200" cap="all">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latin typeface="+mj-lt"/>
          <a:ea typeface="+mj-ea"/>
          <a:cs typeface="+mj-cs"/>
        </a:defRPr>
      </a:lvl1pPr>
      <a:lvl2pPr algn="l" rtl="0" fontAlgn="base">
        <a:spcBef>
          <a:spcPct val="0"/>
        </a:spcBef>
        <a:spcAft>
          <a:spcPct val="0"/>
        </a:spcAft>
        <a:defRPr sz="3800" b="1">
          <a:solidFill>
            <a:schemeClr val="tx1"/>
          </a:solidFill>
          <a:latin typeface="Trebuchet MS" pitchFamily="34" charset="0"/>
        </a:defRPr>
      </a:lvl2pPr>
      <a:lvl3pPr algn="l" rtl="0" fontAlgn="base">
        <a:spcBef>
          <a:spcPct val="0"/>
        </a:spcBef>
        <a:spcAft>
          <a:spcPct val="0"/>
        </a:spcAft>
        <a:defRPr sz="3800" b="1">
          <a:solidFill>
            <a:schemeClr val="tx1"/>
          </a:solidFill>
          <a:latin typeface="Trebuchet MS" pitchFamily="34" charset="0"/>
        </a:defRPr>
      </a:lvl3pPr>
      <a:lvl4pPr algn="l" rtl="0" fontAlgn="base">
        <a:spcBef>
          <a:spcPct val="0"/>
        </a:spcBef>
        <a:spcAft>
          <a:spcPct val="0"/>
        </a:spcAft>
        <a:defRPr sz="3800" b="1">
          <a:solidFill>
            <a:schemeClr val="tx1"/>
          </a:solidFill>
          <a:latin typeface="Trebuchet MS" pitchFamily="34" charset="0"/>
        </a:defRPr>
      </a:lvl4pPr>
      <a:lvl5pPr algn="l" rtl="0" fontAlgn="base">
        <a:spcBef>
          <a:spcPct val="0"/>
        </a:spcBef>
        <a:spcAft>
          <a:spcPct val="0"/>
        </a:spcAft>
        <a:defRPr sz="3800" b="1">
          <a:solidFill>
            <a:schemeClr val="tx1"/>
          </a:solidFill>
          <a:latin typeface="Trebuchet MS" pitchFamily="34" charset="0"/>
        </a:defRPr>
      </a:lvl5pPr>
      <a:lvl6pPr marL="457200" algn="l" rtl="0" fontAlgn="base">
        <a:spcBef>
          <a:spcPct val="0"/>
        </a:spcBef>
        <a:spcAft>
          <a:spcPct val="0"/>
        </a:spcAft>
        <a:defRPr sz="3800" b="1">
          <a:solidFill>
            <a:schemeClr val="tx1"/>
          </a:solidFill>
          <a:latin typeface="Trebuchet MS" pitchFamily="34" charset="0"/>
        </a:defRPr>
      </a:lvl6pPr>
      <a:lvl7pPr marL="914400" algn="l" rtl="0" fontAlgn="base">
        <a:spcBef>
          <a:spcPct val="0"/>
        </a:spcBef>
        <a:spcAft>
          <a:spcPct val="0"/>
        </a:spcAft>
        <a:defRPr sz="3800" b="1">
          <a:solidFill>
            <a:schemeClr val="tx1"/>
          </a:solidFill>
          <a:latin typeface="Trebuchet MS" pitchFamily="34" charset="0"/>
        </a:defRPr>
      </a:lvl7pPr>
      <a:lvl8pPr marL="1371600" algn="l" rtl="0" fontAlgn="base">
        <a:spcBef>
          <a:spcPct val="0"/>
        </a:spcBef>
        <a:spcAft>
          <a:spcPct val="0"/>
        </a:spcAft>
        <a:defRPr sz="3800" b="1">
          <a:solidFill>
            <a:schemeClr val="tx1"/>
          </a:solidFill>
          <a:latin typeface="Trebuchet MS" pitchFamily="34" charset="0"/>
        </a:defRPr>
      </a:lvl8pPr>
      <a:lvl9pPr marL="1828800" algn="l" rtl="0" fontAlgn="base">
        <a:spcBef>
          <a:spcPct val="0"/>
        </a:spcBef>
        <a:spcAft>
          <a:spcPct val="0"/>
        </a:spcAft>
        <a:defRPr sz="3800" b="1">
          <a:solidFill>
            <a:schemeClr val="tx1"/>
          </a:solidFill>
          <a:latin typeface="Trebuchet MS" pitchFamily="34" charset="0"/>
        </a:defRPr>
      </a:lvl9pPr>
      <a:extLst/>
    </p:titleStyle>
    <p:bodyStyle>
      <a:lvl1pPr marL="273050" indent="-273050" algn="l" rtl="0" fontAlgn="base">
        <a:spcBef>
          <a:spcPts val="600"/>
        </a:spcBef>
        <a:spcAft>
          <a:spcPct val="0"/>
        </a:spcAft>
        <a:buClr>
          <a:schemeClr val="tx2"/>
        </a:buClr>
        <a:buSzPct val="73000"/>
        <a:buFont typeface="Wingdings 2" pitchFamily="18" charset="2"/>
        <a:buChar char=""/>
        <a:defRPr sz="2600" kern="1200">
          <a:solidFill>
            <a:schemeClr val="tx1"/>
          </a:solidFill>
          <a:latin typeface="+mn-lt"/>
          <a:ea typeface="+mn-ea"/>
          <a:cs typeface="+mn-cs"/>
        </a:defRPr>
      </a:lvl1pPr>
      <a:lvl2pPr marL="520700" indent="-228600" algn="l" rtl="0" fontAlgn="base">
        <a:spcBef>
          <a:spcPts val="500"/>
        </a:spcBef>
        <a:spcAft>
          <a:spcPct val="0"/>
        </a:spcAft>
        <a:buClr>
          <a:srgbClr val="F9B639"/>
        </a:buClr>
        <a:buSzPct val="80000"/>
        <a:buFont typeface="Wingdings 2" pitchFamily="18" charset="2"/>
        <a:buChar char=""/>
        <a:defRPr sz="2300" kern="1200">
          <a:solidFill>
            <a:srgbClr val="6C6C6C"/>
          </a:solidFill>
          <a:latin typeface="+mn-lt"/>
          <a:ea typeface="+mn-ea"/>
          <a:cs typeface="+mn-cs"/>
        </a:defRPr>
      </a:lvl2pPr>
      <a:lvl3pPr marL="758825" indent="-228600" algn="l" rtl="0" fontAlgn="base">
        <a:spcBef>
          <a:spcPts val="400"/>
        </a:spcBef>
        <a:spcAft>
          <a:spcPct val="0"/>
        </a:spcAft>
        <a:buClr>
          <a:srgbClr val="F9B639"/>
        </a:buClr>
        <a:buSzPct val="60000"/>
        <a:buFont typeface="Wingdings" pitchFamily="2" charset="2"/>
        <a:buChar char=""/>
        <a:defRPr sz="2000" kern="1200">
          <a:solidFill>
            <a:schemeClr val="tx1"/>
          </a:solidFill>
          <a:latin typeface="+mn-lt"/>
          <a:ea typeface="+mn-ea"/>
          <a:cs typeface="+mn-cs"/>
        </a:defRPr>
      </a:lvl3pPr>
      <a:lvl4pPr marL="1004888" indent="-228600" algn="l" rtl="0" fontAlgn="base">
        <a:spcBef>
          <a:spcPct val="20000"/>
        </a:spcBef>
        <a:spcAft>
          <a:spcPct val="0"/>
        </a:spcAft>
        <a:buClr>
          <a:srgbClr val="F9B639"/>
        </a:buClr>
        <a:buSzPct val="80000"/>
        <a:buFont typeface="Wingdings 2" pitchFamily="18" charset="2"/>
        <a:buChar char=""/>
        <a:defRPr sz="2000" kern="1200">
          <a:solidFill>
            <a:srgbClr val="6C6C6C"/>
          </a:solidFill>
          <a:latin typeface="+mn-lt"/>
          <a:ea typeface="+mn-ea"/>
          <a:cs typeface="+mn-cs"/>
        </a:defRPr>
      </a:lvl4pPr>
      <a:lvl5pPr marL="1279525" indent="-228600" algn="l" rtl="0" fontAlgn="base">
        <a:spcBef>
          <a:spcPts val="400"/>
        </a:spcBef>
        <a:spcAft>
          <a:spcPct val="0"/>
        </a:spcAft>
        <a:buClr>
          <a:srgbClr val="F9B639"/>
        </a:buClr>
        <a:buSzPct val="70000"/>
        <a:buFont typeface="Wingdings" pitchFamily="2" charset="2"/>
        <a:buChar char=""/>
        <a:defRPr kern="1200">
          <a:solidFill>
            <a:schemeClr val="tx1"/>
          </a:solidFill>
          <a:latin typeface="+mn-lt"/>
          <a:ea typeface="+mn-ea"/>
          <a:cs typeface="+mn-cs"/>
        </a:defRPr>
      </a:lvl5pPr>
      <a:lvl6pPr marL="1472184" indent="-182880" algn="l" rtl="0" eaLnBrk="1" latinLnBrk="0" hangingPunct="1">
        <a:spcBef>
          <a:spcPts val="400"/>
        </a:spcBef>
        <a:buClr>
          <a:schemeClr val="accent4"/>
        </a:buClr>
        <a:buSzPct val="80000"/>
        <a:buFont typeface="Wingdings 2"/>
        <a:buChar char=""/>
        <a:defRPr kumimoji="0" sz="1800" kern="1200">
          <a:solidFill>
            <a:schemeClr val="tx1">
              <a:tint val="85000"/>
            </a:schemeClr>
          </a:solidFill>
          <a:latin typeface="+mn-lt"/>
          <a:ea typeface="+mn-ea"/>
          <a:cs typeface="+mn-cs"/>
        </a:defRPr>
      </a:lvl6pPr>
      <a:lvl7pPr marL="1673352" indent="-182880" algn="l" rtl="0" eaLnBrk="1" latinLnBrk="0" hangingPunct="1">
        <a:spcBef>
          <a:spcPct val="20000"/>
        </a:spcBef>
        <a:buClr>
          <a:schemeClr val="accent4"/>
        </a:buClr>
        <a:buSzPct val="80000"/>
        <a:buFont typeface="Wingdings 2"/>
        <a:buChar char=""/>
        <a:defRPr kumimoji="0" sz="1600" kern="1200" baseline="0">
          <a:solidFill>
            <a:schemeClr val="tx1"/>
          </a:solidFill>
          <a:latin typeface="+mn-lt"/>
          <a:ea typeface="+mn-ea"/>
          <a:cs typeface="+mn-cs"/>
        </a:defRPr>
      </a:lvl7pPr>
      <a:lvl8pPr marL="1847088" indent="-182880" algn="l" rtl="0" eaLnBrk="1" latinLnBrk="0" hangingPunct="1">
        <a:spcBef>
          <a:spcPts val="300"/>
        </a:spcBef>
        <a:buClr>
          <a:schemeClr val="accent4"/>
        </a:buClr>
        <a:buSzPct val="100000"/>
        <a:buChar char="•"/>
        <a:defRPr kumimoji="0" sz="1600" kern="1200" baseline="0">
          <a:solidFill>
            <a:schemeClr val="tx1">
              <a:tint val="85000"/>
            </a:schemeClr>
          </a:solidFill>
          <a:latin typeface="+mn-lt"/>
          <a:ea typeface="+mn-ea"/>
          <a:cs typeface="+mn-cs"/>
        </a:defRPr>
      </a:lvl8pPr>
      <a:lvl9pPr marL="2057400" indent="-182880" algn="l" rtl="0" eaLnBrk="1" latinLnBrk="0" hangingPunct="1">
        <a:spcBef>
          <a:spcPct val="20000"/>
        </a:spcBef>
        <a:buClr>
          <a:schemeClr val="accent4"/>
        </a:buClr>
        <a:buSzPct val="100000"/>
        <a:buFont typeface="Wingdings"/>
        <a:buChar char="§"/>
        <a:defRPr kumimoji="0" sz="14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pPr fontAlgn="auto">
              <a:spcAft>
                <a:spcPts val="0"/>
              </a:spcAft>
              <a:defRPr/>
            </a:pPr>
            <a:r>
              <a:rPr lang="en-US" dirty="0"/>
              <a:t>Quantitative Research</a:t>
            </a:r>
          </a:p>
        </p:txBody>
      </p:sp>
      <p:sp>
        <p:nvSpPr>
          <p:cNvPr id="6147" name="Subtitle 2"/>
          <p:cNvSpPr>
            <a:spLocks noGrp="1"/>
          </p:cNvSpPr>
          <p:nvPr>
            <p:ph type="subTitle" idx="1"/>
          </p:nvPr>
        </p:nvSpPr>
        <p:spPr>
          <a:xfrm>
            <a:off x="3354388" y="3540125"/>
            <a:ext cx="5114925" cy="1101725"/>
          </a:xfrm>
        </p:spPr>
        <p:txBody>
          <a:bodyPr/>
          <a:lstStyle/>
          <a:p>
            <a:r>
              <a:rPr lang="en-US" dirty="0" smtClean="0"/>
              <a:t>By: D. </a:t>
            </a:r>
            <a:r>
              <a:rPr lang="en-US" dirty="0" err="1" smtClean="0"/>
              <a:t>Bermea</a:t>
            </a:r>
            <a:r>
              <a:rPr lang="en-US" smtClean="0"/>
              <a:t>, J. Castiglione, P. Coleman, B. Mangiaracina, &amp; C. Martinez</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39000" cy="1143000"/>
          </a:xfrm>
        </p:spPr>
        <p:txBody>
          <a:bodyPr/>
          <a:lstStyle/>
          <a:p>
            <a:pPr fontAlgn="auto">
              <a:spcAft>
                <a:spcPts val="0"/>
              </a:spcAft>
              <a:defRPr/>
            </a:pPr>
            <a:r>
              <a:rPr lang="en-US" dirty="0" smtClean="0"/>
              <a:t>References </a:t>
            </a:r>
            <a:endParaRPr lang="en-US" dirty="0"/>
          </a:p>
        </p:txBody>
      </p:sp>
      <p:sp>
        <p:nvSpPr>
          <p:cNvPr id="12291" name="Content Placeholder 2"/>
          <p:cNvSpPr>
            <a:spLocks noGrp="1"/>
          </p:cNvSpPr>
          <p:nvPr>
            <p:ph idx="1"/>
          </p:nvPr>
        </p:nvSpPr>
        <p:spPr/>
        <p:txBody>
          <a:bodyPr/>
          <a:lstStyle/>
          <a:p>
            <a:pPr>
              <a:buFont typeface="Wingdings 2" pitchFamily="18" charset="2"/>
              <a:buNone/>
            </a:pPr>
            <a:r>
              <a:rPr lang="en-US" dirty="0" smtClean="0"/>
              <a:t>Burns, N. &amp; Grove, S. (2009). </a:t>
            </a:r>
            <a:r>
              <a:rPr lang="en-US" i="1" dirty="0" smtClean="0"/>
              <a:t>The practices of nursing research: Appraisal, synthesis, and generation of evidence</a:t>
            </a:r>
            <a:r>
              <a:rPr lang="en-US" dirty="0" smtClean="0"/>
              <a:t> (6</a:t>
            </a:r>
            <a:r>
              <a:rPr lang="en-US" baseline="30000" dirty="0" smtClean="0"/>
              <a:t>th</a:t>
            </a:r>
            <a:r>
              <a:rPr lang="en-US" dirty="0" smtClean="0"/>
              <a:t> ed.). St. Louis: Saunders Elsevier.</a:t>
            </a:r>
          </a:p>
          <a:p>
            <a:r>
              <a:rPr lang="en-US" dirty="0" err="1" smtClean="0"/>
              <a:t>Peteva</a:t>
            </a:r>
            <a:r>
              <a:rPr lang="en-US" dirty="0" smtClean="0"/>
              <a:t>,</a:t>
            </a:r>
            <a:r>
              <a:rPr lang="en-US" baseline="0" dirty="0" smtClean="0"/>
              <a:t> R. (2008). A cross section of nursing research: Journal articles for discussion and evaluation (4</a:t>
            </a:r>
            <a:r>
              <a:rPr lang="en-US" baseline="30000" dirty="0" smtClean="0"/>
              <a:t>th</a:t>
            </a:r>
            <a:r>
              <a:rPr lang="en-US" baseline="0" dirty="0" smtClean="0"/>
              <a:t> ed.). Glendale: </a:t>
            </a:r>
            <a:r>
              <a:rPr lang="en-US" baseline="0" dirty="0" err="1" smtClean="0"/>
              <a:t>Pyrczak</a:t>
            </a:r>
            <a:endParaRPr lang="en-US" dirty="0" smtClean="0"/>
          </a:p>
          <a:p>
            <a:endParaRPr lang="en-US" dirty="0" smtClean="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39000" cy="1143000"/>
          </a:xfrm>
        </p:spPr>
        <p:txBody>
          <a:bodyPr/>
          <a:lstStyle/>
          <a:p>
            <a:pPr fontAlgn="auto">
              <a:spcAft>
                <a:spcPts val="0"/>
              </a:spcAft>
              <a:defRPr/>
            </a:pPr>
            <a:r>
              <a:rPr lang="en-US" dirty="0" smtClean="0"/>
              <a:t>Introduction </a:t>
            </a:r>
            <a:endParaRPr lang="en-US" dirty="0"/>
          </a:p>
        </p:txBody>
      </p:sp>
      <p:sp>
        <p:nvSpPr>
          <p:cNvPr id="7171" name="Content Placeholder 2"/>
          <p:cNvSpPr>
            <a:spLocks noGrp="1"/>
          </p:cNvSpPr>
          <p:nvPr>
            <p:ph idx="1"/>
          </p:nvPr>
        </p:nvSpPr>
        <p:spPr/>
        <p:txBody>
          <a:bodyPr/>
          <a:lstStyle/>
          <a:p>
            <a:endParaRPr lang="en-US" smtClean="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39000" cy="1143000"/>
          </a:xfrm>
        </p:spPr>
        <p:txBody>
          <a:bodyPr>
            <a:normAutofit fontScale="90000"/>
          </a:bodyPr>
          <a:lstStyle/>
          <a:p>
            <a:pPr fontAlgn="auto">
              <a:spcAft>
                <a:spcPts val="0"/>
              </a:spcAft>
              <a:defRPr/>
            </a:pPr>
            <a:r>
              <a:rPr lang="en-US" dirty="0" smtClean="0"/>
              <a:t>Concepts Relevant to Quantitative Research</a:t>
            </a:r>
            <a:endParaRPr lang="en-US" dirty="0"/>
          </a:p>
        </p:txBody>
      </p:sp>
      <p:sp>
        <p:nvSpPr>
          <p:cNvPr id="8195" name="Content Placeholder 2"/>
          <p:cNvSpPr>
            <a:spLocks noGrp="1"/>
          </p:cNvSpPr>
          <p:nvPr>
            <p:ph idx="1"/>
          </p:nvPr>
        </p:nvSpPr>
        <p:spPr/>
        <p:txBody>
          <a:bodyPr/>
          <a:lstStyle/>
          <a:p>
            <a:r>
              <a:rPr lang="en-US" smtClean="0"/>
              <a:t>Rigor</a:t>
            </a:r>
          </a:p>
          <a:p>
            <a:r>
              <a:rPr lang="en-US" smtClean="0"/>
              <a:t>Controls</a:t>
            </a:r>
          </a:p>
          <a:p>
            <a:r>
              <a:rPr lang="en-US" smtClean="0"/>
              <a:t>Dependent Variables</a:t>
            </a:r>
          </a:p>
          <a:p>
            <a:r>
              <a:rPr lang="en-US" smtClean="0"/>
              <a:t>Independent Variables</a:t>
            </a:r>
          </a:p>
          <a:p>
            <a:endParaRPr lang="en-US" smtClean="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39000" cy="1143000"/>
          </a:xfrm>
        </p:spPr>
        <p:txBody>
          <a:bodyPr>
            <a:normAutofit fontScale="90000"/>
          </a:bodyPr>
          <a:lstStyle/>
          <a:p>
            <a:pPr fontAlgn="auto">
              <a:spcAft>
                <a:spcPts val="0"/>
              </a:spcAft>
              <a:defRPr/>
            </a:pPr>
            <a:r>
              <a:rPr lang="en-US" dirty="0" smtClean="0"/>
              <a:t>Steps of the Quantitative Research Process</a:t>
            </a:r>
            <a:endParaRPr lang="en-US" dirty="0"/>
          </a:p>
        </p:txBody>
      </p:sp>
      <p:sp>
        <p:nvSpPr>
          <p:cNvPr id="9219" name="Content Placeholder 2"/>
          <p:cNvSpPr>
            <a:spLocks noGrp="1"/>
          </p:cNvSpPr>
          <p:nvPr>
            <p:ph idx="1"/>
          </p:nvPr>
        </p:nvSpPr>
        <p:spPr/>
        <p:txBody>
          <a:bodyPr/>
          <a:lstStyle/>
          <a:p>
            <a:r>
              <a:rPr lang="en-US" dirty="0" smtClean="0"/>
              <a:t>Formulate problem</a:t>
            </a:r>
          </a:p>
          <a:p>
            <a:r>
              <a:rPr lang="en-US" dirty="0" smtClean="0"/>
              <a:t>Review literature</a:t>
            </a:r>
          </a:p>
          <a:p>
            <a:r>
              <a:rPr lang="en-US" dirty="0" smtClean="0"/>
              <a:t>Determine variables</a:t>
            </a:r>
          </a:p>
          <a:p>
            <a:r>
              <a:rPr lang="en-US" dirty="0" smtClean="0"/>
              <a:t>ID limitations</a:t>
            </a:r>
          </a:p>
          <a:p>
            <a:r>
              <a:rPr lang="en-US" dirty="0" smtClean="0"/>
              <a:t>Determine population and sample</a:t>
            </a:r>
          </a:p>
          <a:p>
            <a:r>
              <a:rPr lang="en-US" dirty="0" smtClean="0"/>
              <a:t>Collect and analyze data</a:t>
            </a:r>
          </a:p>
          <a:p>
            <a:r>
              <a:rPr lang="en-US" dirty="0" smtClean="0"/>
              <a:t>Develop conclusions</a:t>
            </a:r>
          </a:p>
          <a:p>
            <a:r>
              <a:rPr lang="en-US" dirty="0" smtClean="0"/>
              <a:t>Disseminate findings</a:t>
            </a:r>
          </a:p>
          <a:p>
            <a:endParaRPr lang="en-US" dirty="0" smtClean="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39000" cy="1143000"/>
          </a:xfrm>
        </p:spPr>
        <p:txBody>
          <a:bodyPr/>
          <a:lstStyle/>
          <a:p>
            <a:pPr fontAlgn="auto">
              <a:spcAft>
                <a:spcPts val="0"/>
              </a:spcAft>
              <a:defRPr/>
            </a:pPr>
            <a:r>
              <a:rPr lang="en-US" dirty="0" smtClean="0"/>
              <a:t>Types, Designs, &amp; Examples </a:t>
            </a:r>
            <a:endParaRPr lang="en-US" dirty="0"/>
          </a:p>
        </p:txBody>
      </p:sp>
      <p:sp>
        <p:nvSpPr>
          <p:cNvPr id="10243" name="Content Placeholder 2"/>
          <p:cNvSpPr>
            <a:spLocks noGrp="1"/>
          </p:cNvSpPr>
          <p:nvPr>
            <p:ph idx="1"/>
          </p:nvPr>
        </p:nvSpPr>
        <p:spPr/>
        <p:txBody>
          <a:bodyPr/>
          <a:lstStyle/>
          <a:p>
            <a:r>
              <a:rPr lang="en-US" dirty="0" smtClean="0"/>
              <a:t>Descriptive</a:t>
            </a:r>
          </a:p>
          <a:p>
            <a:r>
              <a:rPr lang="en-US" dirty="0" smtClean="0"/>
              <a:t>Correlation</a:t>
            </a:r>
            <a:endParaRPr lang="en-US" dirty="0" smtClean="0"/>
          </a:p>
          <a:p>
            <a:r>
              <a:rPr lang="en-US" dirty="0" smtClean="0"/>
              <a:t>Quasi-experimental</a:t>
            </a:r>
          </a:p>
          <a:p>
            <a:r>
              <a:rPr lang="en-US" dirty="0" smtClean="0"/>
              <a:t>Experimental</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Descriptive design</a:t>
            </a:r>
            <a:endParaRPr lang="en-US" dirty="0"/>
          </a:p>
        </p:txBody>
      </p:sp>
      <p:sp>
        <p:nvSpPr>
          <p:cNvPr id="3" name="Content Placeholder 2"/>
          <p:cNvSpPr>
            <a:spLocks noGrp="1"/>
          </p:cNvSpPr>
          <p:nvPr>
            <p:ph idx="1"/>
          </p:nvPr>
        </p:nvSpPr>
        <p:spPr/>
        <p:txBody>
          <a:bodyPr/>
          <a:lstStyle/>
          <a:p>
            <a:r>
              <a:rPr lang="en-US" dirty="0" smtClean="0"/>
              <a:t>Descriptive design- A research design that its function is to portray as accurately as possible some phenomenon of interest. (Burns &amp; Grove, 2009, p.45). </a:t>
            </a:r>
          </a:p>
          <a:p>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Correlational</a:t>
            </a:r>
            <a:endParaRPr lang="en-US" dirty="0"/>
          </a:p>
        </p:txBody>
      </p:sp>
      <p:sp>
        <p:nvSpPr>
          <p:cNvPr id="3" name="Content Placeholder 2"/>
          <p:cNvSpPr>
            <a:spLocks noGrp="1"/>
          </p:cNvSpPr>
          <p:nvPr>
            <p:ph idx="1"/>
          </p:nvPr>
        </p:nvSpPr>
        <p:spPr>
          <a:xfrm>
            <a:off x="457200" y="1524000"/>
            <a:ext cx="7239000" cy="4846638"/>
          </a:xfrm>
        </p:spPr>
        <p:txBody>
          <a:bodyPr/>
          <a:lstStyle/>
          <a:p>
            <a:r>
              <a:rPr lang="en-US" dirty="0" err="1" smtClean="0"/>
              <a:t>Correlational</a:t>
            </a:r>
            <a:r>
              <a:rPr lang="en-US" dirty="0" smtClean="0"/>
              <a:t> research- Are studies that describe interrelationships among variables as accurately as possible.</a:t>
            </a:r>
            <a:r>
              <a:rPr lang="en-US" dirty="0" smtClean="0"/>
              <a:t> (Burns &amp; Grove, 2009, p.25). </a:t>
            </a:r>
            <a:endParaRPr lang="en-US" dirty="0" smtClean="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Quasi-</a:t>
            </a:r>
            <a:r>
              <a:rPr lang="en-US" dirty="0" err="1" smtClean="0"/>
              <a:t>experiemental</a:t>
            </a:r>
            <a:r>
              <a:rPr lang="en-US" dirty="0" smtClean="0"/>
              <a:t> </a:t>
            </a:r>
            <a:endParaRPr lang="en-US" dirty="0"/>
          </a:p>
        </p:txBody>
      </p:sp>
      <p:sp>
        <p:nvSpPr>
          <p:cNvPr id="3" name="Content Placeholder 2"/>
          <p:cNvSpPr>
            <a:spLocks noGrp="1"/>
          </p:cNvSpPr>
          <p:nvPr>
            <p:ph idx="1"/>
          </p:nvPr>
        </p:nvSpPr>
        <p:spPr/>
        <p:txBody>
          <a:bodyPr/>
          <a:lstStyle/>
          <a:p>
            <a:r>
              <a:rPr lang="en-US" dirty="0" smtClean="0"/>
              <a:t> This is a research design that includes manipulation of independent variable but will lack either a control group or random assignment</a:t>
            </a:r>
            <a:r>
              <a:rPr lang="en-US" dirty="0" smtClean="0"/>
              <a:t> (Burns &amp; Grove, 2009, p.25). </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Experimental</a:t>
            </a:r>
            <a:br>
              <a:rPr lang="en-US" dirty="0" smtClean="0"/>
            </a:br>
            <a:endParaRPr lang="en-US" dirty="0"/>
          </a:p>
        </p:txBody>
      </p:sp>
      <p:sp>
        <p:nvSpPr>
          <p:cNvPr id="3" name="Content Placeholder 2"/>
          <p:cNvSpPr>
            <a:spLocks noGrp="1"/>
          </p:cNvSpPr>
          <p:nvPr>
            <p:ph idx="1"/>
          </p:nvPr>
        </p:nvSpPr>
        <p:spPr/>
        <p:txBody>
          <a:bodyPr/>
          <a:lstStyle/>
          <a:p>
            <a:r>
              <a:rPr lang="en-US" dirty="0" smtClean="0"/>
              <a:t>This includes manipulation of an independent variable, a control group, and random assignment to groups (</a:t>
            </a:r>
            <a:r>
              <a:rPr lang="en-US" dirty="0" smtClean="0"/>
              <a:t>Burns &amp; Grove, 2009,</a:t>
            </a:r>
            <a:r>
              <a:rPr lang="en-US" dirty="0" smtClean="0"/>
              <a:t> p.45)</a:t>
            </a:r>
            <a:r>
              <a:rPr lang="en-US" dirty="0" smtClean="0"/>
              <a:t>. </a:t>
            </a:r>
            <a:endParaRPr lang="en-US"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pulent">
  <a:themeElements>
    <a:clrScheme name="Opulent">
      <a:dk1>
        <a:sysClr val="windowText" lastClr="000000"/>
      </a:dk1>
      <a:lt1>
        <a:sysClr val="window" lastClr="FFFFFF"/>
      </a:lt1>
      <a:dk2>
        <a:srgbClr val="B13F9A"/>
      </a:dk2>
      <a:lt2>
        <a:srgbClr val="F4E7ED"/>
      </a:lt2>
      <a:accent1>
        <a:srgbClr val="B83D68"/>
      </a:accent1>
      <a:accent2>
        <a:srgbClr val="AC66BB"/>
      </a:accent2>
      <a:accent3>
        <a:srgbClr val="DE6C36"/>
      </a:accent3>
      <a:accent4>
        <a:srgbClr val="F9B639"/>
      </a:accent4>
      <a:accent5>
        <a:srgbClr val="CF6DA4"/>
      </a:accent5>
      <a:accent6>
        <a:srgbClr val="FA8D3D"/>
      </a:accent6>
      <a:hlink>
        <a:srgbClr val="FFDE66"/>
      </a:hlink>
      <a:folHlink>
        <a:srgbClr val="D490C5"/>
      </a:folHlink>
    </a:clrScheme>
    <a:fontScheme name="Opulent">
      <a:majorFont>
        <a:latin typeface="Trebuchet MS"/>
        <a:ea typeface=""/>
        <a:cs typeface=""/>
        <a:font script="Jpan" typeface="HG丸ｺﾞｼｯｸM-PRO"/>
        <a:font script="Hang" typeface="HY그래픽M"/>
        <a:font script="Hans" typeface="黑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rebuchet MS"/>
        <a:ea typeface=""/>
        <a:cs typeface=""/>
        <a:font script="Jpan" typeface="HG丸ｺﾞｼｯｸM-PRO"/>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pulent">
      <a:fillStyleLst>
        <a:solidFill>
          <a:schemeClr val="phClr"/>
        </a:solidFill>
        <a:gradFill rotWithShape="1">
          <a:gsLst>
            <a:gs pos="0">
              <a:schemeClr val="phClr">
                <a:tint val="15000"/>
                <a:satMod val="250000"/>
              </a:schemeClr>
            </a:gs>
            <a:gs pos="49000">
              <a:schemeClr val="phClr">
                <a:tint val="50000"/>
                <a:satMod val="200000"/>
              </a:schemeClr>
            </a:gs>
            <a:gs pos="49100">
              <a:schemeClr val="phClr">
                <a:tint val="64000"/>
                <a:satMod val="160000"/>
              </a:schemeClr>
            </a:gs>
            <a:gs pos="92000">
              <a:schemeClr val="phClr">
                <a:tint val="50000"/>
                <a:satMod val="200000"/>
              </a:schemeClr>
            </a:gs>
            <a:gs pos="100000">
              <a:schemeClr val="phClr">
                <a:tint val="43000"/>
                <a:satMod val="190000"/>
              </a:schemeClr>
            </a:gs>
          </a:gsLst>
          <a:lin ang="5400000" scaled="1"/>
        </a:gradFill>
        <a:gradFill rotWithShape="1">
          <a:gsLst>
            <a:gs pos="0">
              <a:schemeClr val="phClr">
                <a:tint val="74000"/>
              </a:schemeClr>
            </a:gs>
            <a:gs pos="49000">
              <a:schemeClr val="phClr">
                <a:tint val="96000"/>
                <a:shade val="84000"/>
                <a:satMod val="110000"/>
              </a:schemeClr>
            </a:gs>
            <a:gs pos="49100">
              <a:schemeClr val="phClr">
                <a:shade val="55000"/>
                <a:satMod val="150000"/>
              </a:schemeClr>
            </a:gs>
            <a:gs pos="92000">
              <a:schemeClr val="phClr">
                <a:tint val="98000"/>
                <a:shade val="90000"/>
                <a:satMod val="128000"/>
              </a:schemeClr>
            </a:gs>
            <a:gs pos="100000">
              <a:schemeClr val="phClr">
                <a:tint val="90000"/>
                <a:shade val="97000"/>
                <a:satMod val="128000"/>
              </a:schemeClr>
            </a:gs>
          </a:gsLst>
          <a:lin ang="5400000" scaled="1"/>
        </a:gradFill>
      </a:fillStyleLst>
      <a:lnStyleLst>
        <a:ln w="11430" cap="flat" cmpd="sng" algn="ctr">
          <a:solidFill>
            <a:schemeClr val="phClr"/>
          </a:solidFill>
          <a:prstDash val="solid"/>
        </a:ln>
        <a:ln w="40000" cap="flat" cmpd="sng" algn="ctr">
          <a:solidFill>
            <a:schemeClr val="phClr"/>
          </a:solidFill>
          <a:prstDash val="solid"/>
        </a:ln>
        <a:ln w="31800" cap="flat" cmpd="sng" algn="ctr">
          <a:solidFill>
            <a:schemeClr val="phClr"/>
          </a:solidFill>
          <a:prstDash val="solid"/>
        </a:ln>
      </a:lnStyleLst>
      <a:effectStyleLst>
        <a:effectStyle>
          <a:effectLst>
            <a:outerShdw blurRad="50800" dist="25000" dir="5400000" rotWithShape="0">
              <a:schemeClr val="phClr">
                <a:shade val="30000"/>
                <a:satMod val="150000"/>
                <a:alpha val="38000"/>
              </a:schemeClr>
            </a:outerShdw>
          </a:effectLst>
        </a:effectStyle>
        <a:effectStyle>
          <a:effectLst>
            <a:outerShdw blurRad="39000" dist="25400" dir="5400000" rotWithShape="0">
              <a:schemeClr val="phClr">
                <a:shade val="33000"/>
                <a:alpha val="83000"/>
              </a:schemeClr>
            </a:outerShdw>
          </a:effectLst>
        </a:effectStyle>
        <a:effectStyle>
          <a:effectLst>
            <a:outerShdw blurRad="39000" dist="25400" dir="5400000" rotWithShape="0">
              <a:schemeClr val="phClr">
                <a:shade val="33000"/>
                <a:alpha val="83000"/>
              </a:schemeClr>
            </a:outerShdw>
          </a:effectLst>
          <a:scene3d>
            <a:camera prst="orthographicFront" fov="0">
              <a:rot lat="0" lon="0" rev="0"/>
            </a:camera>
            <a:lightRig rig="contrasting" dir="t">
              <a:rot lat="0" lon="0" rev="1500000"/>
            </a:lightRig>
          </a:scene3d>
          <a:sp3d extrusionH="127000" prstMaterial="powder">
            <a:bevelT w="50800" h="63500"/>
          </a:sp3d>
        </a:effectStyle>
      </a:effectStyleLst>
      <a:bgFillStyleLst>
        <a:solidFill>
          <a:schemeClr val="phClr"/>
        </a:solidFill>
        <a:gradFill rotWithShape="1">
          <a:gsLst>
            <a:gs pos="0">
              <a:schemeClr val="phClr">
                <a:tint val="78000"/>
                <a:satMod val="220000"/>
              </a:schemeClr>
            </a:gs>
            <a:gs pos="100000">
              <a:schemeClr val="phClr">
                <a:shade val="35000"/>
                <a:satMod val="155000"/>
              </a:schemeClr>
            </a:gs>
          </a:gsLst>
          <a:path path="circle">
            <a:fillToRect l="50000" t="50000" r="50000" b="50000"/>
          </a:path>
        </a:gradFill>
        <a:blipFill>
          <a:blip xmlns:r="http://schemas.openxmlformats.org/officeDocument/2006/relationships" r:embed="rId1">
            <a:duotone>
              <a:schemeClr val="phClr">
                <a:shade val="60000"/>
                <a:satMod val="180000"/>
              </a:schemeClr>
              <a:schemeClr val="phClr">
                <a:tint val="500"/>
                <a:satMod val="150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pulent">
    <a:dk1>
      <a:sysClr val="windowText" lastClr="000000"/>
    </a:dk1>
    <a:lt1>
      <a:sysClr val="window" lastClr="FFFFFF"/>
    </a:lt1>
    <a:dk2>
      <a:srgbClr val="B13F9A"/>
    </a:dk2>
    <a:lt2>
      <a:srgbClr val="F4E7ED"/>
    </a:lt2>
    <a:accent1>
      <a:srgbClr val="B83D68"/>
    </a:accent1>
    <a:accent2>
      <a:srgbClr val="AC66BB"/>
    </a:accent2>
    <a:accent3>
      <a:srgbClr val="DE6C36"/>
    </a:accent3>
    <a:accent4>
      <a:srgbClr val="F9B639"/>
    </a:accent4>
    <a:accent5>
      <a:srgbClr val="CF6DA4"/>
    </a:accent5>
    <a:accent6>
      <a:srgbClr val="FA8D3D"/>
    </a:accent6>
    <a:hlink>
      <a:srgbClr val="FFDE66"/>
    </a:hlink>
    <a:folHlink>
      <a:srgbClr val="D490C5"/>
    </a:folHlink>
  </a:clrScheme>
</a:themeOverride>
</file>

<file path=docProps/app.xml><?xml version="1.0" encoding="utf-8"?>
<Properties xmlns="http://schemas.openxmlformats.org/officeDocument/2006/extended-properties" xmlns:vt="http://schemas.openxmlformats.org/officeDocument/2006/docPropsVTypes">
  <Template>Opulent</Template>
  <TotalTime>91</TotalTime>
  <Words>562</Words>
  <Application>Microsoft Office PowerPoint</Application>
  <PresentationFormat>On-screen Show (4:3)</PresentationFormat>
  <Paragraphs>45</Paragraphs>
  <Slides>10</Slides>
  <Notes>6</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10</vt:i4>
      </vt:variant>
    </vt:vector>
  </HeadingPairs>
  <TitlesOfParts>
    <vt:vector size="16" baseType="lpstr">
      <vt:lpstr>Trebuchet MS</vt:lpstr>
      <vt:lpstr>Arial</vt:lpstr>
      <vt:lpstr>Wingdings 2</vt:lpstr>
      <vt:lpstr>Wingdings</vt:lpstr>
      <vt:lpstr>Calibri</vt:lpstr>
      <vt:lpstr>Opulent</vt:lpstr>
      <vt:lpstr>Quantitative Research</vt:lpstr>
      <vt:lpstr>Introduction </vt:lpstr>
      <vt:lpstr>Concepts Relevant to Quantitative Research</vt:lpstr>
      <vt:lpstr>Steps of the Quantitative Research Process</vt:lpstr>
      <vt:lpstr>Types, Designs, &amp; Examples </vt:lpstr>
      <vt:lpstr>Descriptive design</vt:lpstr>
      <vt:lpstr>Correlational</vt:lpstr>
      <vt:lpstr>Quasi-experiemental </vt:lpstr>
      <vt:lpstr>Experimental </vt:lpstr>
      <vt:lpstr>References </vt:lpstr>
    </vt:vector>
  </TitlesOfParts>
  <Company>Deftones</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Quantitative Research</dc:title>
  <dc:creator>Valued Acer Customer</dc:creator>
  <cp:lastModifiedBy>ltslab</cp:lastModifiedBy>
  <cp:revision>27</cp:revision>
  <dcterms:created xsi:type="dcterms:W3CDTF">2010-09-08T23:18:46Z</dcterms:created>
  <dcterms:modified xsi:type="dcterms:W3CDTF">2010-09-09T17:28:52Z</dcterms:modified>
</cp:coreProperties>
</file>