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7DC9546-0957-43B3-8D7D-0D3CC6A5DE94}" type="datetimeFigureOut">
              <a:rPr lang="en-US" smtClean="0"/>
              <a:pPr/>
              <a:t>4/22/2013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672C1F8-9FEE-4ADB-B786-D51064561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tia.org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ti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5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Misoprostil</a:t>
            </a:r>
            <a:r>
              <a:rPr lang="en-US" sz="4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(Cytotec) Use for Labor Induction</a:t>
            </a:r>
            <a:endParaRPr lang="en-US" sz="45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657600"/>
            <a:ext cx="7559040" cy="1752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Created by:</a:t>
            </a:r>
          </a:p>
          <a:p>
            <a:pPr algn="ctr"/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Breana Bushur, Audra Flowers, </a:t>
            </a:r>
          </a:p>
          <a:p>
            <a:pPr algn="ctr"/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Jada Perkins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 Fight for Life: A Mother’s Story</a:t>
            </a:r>
            <a:endParaRPr lang="en-US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05000"/>
            <a:ext cx="7498080" cy="480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Dec. 2011 – Tatia Oden French and baby die after use of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Cytotec.</a:t>
            </a: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Soon after, Tatia’s mother starts to raise awareness against Cytotec. 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March 2003 – The Tatia Oden French Memorial Foundation is formed. 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Petition – signatures and brought to the FDA during Nov. 2004, Jun. 2005, Mar. 2006, &amp; Mar. 2007. </a:t>
            </a:r>
          </a:p>
          <a:p>
            <a:pPr>
              <a:buNone/>
            </a:pP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Tatia Oden French Foundation</a:t>
            </a:r>
            <a:endParaRPr lang="en-US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Mission: To help empowering women specifically in the area of childbirth and pregnancy. </a:t>
            </a:r>
          </a:p>
          <a:p>
            <a:r>
              <a:rPr lang="en-US" sz="2400" dirty="0" smtClean="0"/>
              <a:t>Dedication: For all mother and children who have been injured or died due to medical interventions without full knowledge of intervention. </a:t>
            </a:r>
          </a:p>
          <a:p>
            <a:r>
              <a:rPr lang="en-US" sz="2400" dirty="0" smtClean="0"/>
              <a:t>Website: </a:t>
            </a:r>
            <a:r>
              <a:rPr lang="en-US" sz="2400" dirty="0" smtClean="0">
                <a:hlinkClick r:id="rId2"/>
              </a:rPr>
              <a:t>http://www.tatia.org/index.html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000" dirty="0" smtClean="0"/>
              <a:t>- Provides information on Cytotec and other articles on the labor process and different medications.</a:t>
            </a:r>
            <a:endParaRPr lang="en-US" sz="2400" dirty="0" smtClean="0"/>
          </a:p>
          <a:p>
            <a:r>
              <a:rPr lang="en-US" sz="2400" dirty="0" smtClean="0"/>
              <a:t>Petition: March, 2007 – 1,923 total signatures were brought to the FDA by mail. 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References</a:t>
            </a:r>
            <a:endParaRPr lang="en-US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Oden, M. (2009). The freedom to birth – the use of </a:t>
            </a:r>
            <a:r>
              <a:rPr lang="en-US" sz="2400" dirty="0" err="1" smtClean="0"/>
              <a:t>cytotec</a:t>
            </a:r>
            <a:r>
              <a:rPr lang="en-US" sz="2400" dirty="0" smtClean="0"/>
              <a:t> to induce labor: A non-evidence-based intervention. </a:t>
            </a:r>
            <a:r>
              <a:rPr lang="en-US" sz="2400" i="1" dirty="0" smtClean="0"/>
              <a:t>Journal of Pediatric Education, 18(2), </a:t>
            </a:r>
            <a:r>
              <a:rPr lang="en-US" sz="2400" dirty="0" smtClean="0"/>
              <a:t>48-51. doi: 10.1624/105812409X426332</a:t>
            </a:r>
          </a:p>
          <a:p>
            <a:r>
              <a:rPr lang="en-US" sz="2400" dirty="0" smtClean="0"/>
              <a:t>The Tatia Oden French Memorial Foundation (2009). </a:t>
            </a:r>
            <a:r>
              <a:rPr lang="en-US" sz="2400" dirty="0" smtClean="0"/>
              <a:t>Retrieved </a:t>
            </a:r>
            <a:r>
              <a:rPr lang="en-US" sz="2400" dirty="0" smtClean="0"/>
              <a:t>from  </a:t>
            </a:r>
            <a:r>
              <a:rPr lang="en-US" sz="2400" dirty="0" smtClean="0">
                <a:hlinkClick r:id="rId2"/>
              </a:rPr>
              <a:t>http</a:t>
            </a:r>
            <a:r>
              <a:rPr lang="en-US" sz="2400" dirty="0" smtClean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www.tatia.org/</a:t>
            </a:r>
            <a:r>
              <a:rPr lang="en-US" sz="2400" dirty="0" smtClean="0"/>
              <a:t> </a:t>
            </a:r>
            <a:r>
              <a:rPr lang="en-US" sz="2400" dirty="0" smtClean="0"/>
              <a:t>index.html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172</TotalTime>
  <Words>194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Misoprostil (Cytotec) Use for Labor Induction</vt:lpstr>
      <vt:lpstr>A Fight for Life: A Mother’s Story</vt:lpstr>
      <vt:lpstr>The Tatia Oden French Foundation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Misoprostil (Cytotec) Use for Labor Induction</dc:title>
  <dc:creator>Breana</dc:creator>
  <cp:lastModifiedBy>Breana</cp:lastModifiedBy>
  <cp:revision>17</cp:revision>
  <dcterms:created xsi:type="dcterms:W3CDTF">2013-04-21T01:56:07Z</dcterms:created>
  <dcterms:modified xsi:type="dcterms:W3CDTF">2013-04-22T14:48:47Z</dcterms:modified>
</cp:coreProperties>
</file>