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67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928E2C-02CA-43C7-AF79-5B6DBA357BC4}" type="datetimeFigureOut">
              <a:rPr lang="en-US" smtClean="0"/>
              <a:t>4/5/2011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89EC4-1FBE-4243-A104-A71E6BB2D94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928E2C-02CA-43C7-AF79-5B6DBA357BC4}" type="datetimeFigureOut">
              <a:rPr lang="en-US" smtClean="0"/>
              <a:t>4/5/2011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89EC4-1FBE-4243-A104-A71E6BB2D94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928E2C-02CA-43C7-AF79-5B6DBA357BC4}" type="datetimeFigureOut">
              <a:rPr lang="en-US" smtClean="0"/>
              <a:t>4/5/2011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89EC4-1FBE-4243-A104-A71E6BB2D94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928E2C-02CA-43C7-AF79-5B6DBA357BC4}" type="datetimeFigureOut">
              <a:rPr lang="en-US" smtClean="0"/>
              <a:t>4/5/2011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89EC4-1FBE-4243-A104-A71E6BB2D94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928E2C-02CA-43C7-AF79-5B6DBA357BC4}" type="datetimeFigureOut">
              <a:rPr lang="en-US" smtClean="0"/>
              <a:t>4/5/2011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B89EC4-1FBE-4243-A104-A71E6BB2D94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928E2C-02CA-43C7-AF79-5B6DBA357BC4}" type="datetimeFigureOut">
              <a:rPr lang="en-US" smtClean="0"/>
              <a:t>4/5/2011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B89EC4-1FBE-4243-A104-A71E6BB2D94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928E2C-02CA-43C7-AF79-5B6DBA357BC4}" type="datetimeFigureOut">
              <a:rPr lang="en-US" smtClean="0"/>
              <a:t>4/5/2011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B89EC4-1FBE-4243-A104-A71E6BB2D94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928E2C-02CA-43C7-AF79-5B6DBA357BC4}" type="datetimeFigureOut">
              <a:rPr lang="en-US" smtClean="0"/>
              <a:t>4/5/2011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B89EC4-1FBE-4243-A104-A71E6BB2D94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928E2C-02CA-43C7-AF79-5B6DBA357BC4}" type="datetimeFigureOut">
              <a:rPr lang="en-US" smtClean="0"/>
              <a:t>4/5/2011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B89EC4-1FBE-4243-A104-A71E6BB2D94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928E2C-02CA-43C7-AF79-5B6DBA357BC4}" type="datetimeFigureOut">
              <a:rPr lang="en-US" smtClean="0"/>
              <a:t>4/5/2011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B89EC4-1FBE-4243-A104-A71E6BB2D94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928E2C-02CA-43C7-AF79-5B6DBA357BC4}" type="datetimeFigureOut">
              <a:rPr lang="en-US" smtClean="0"/>
              <a:t>4/5/2011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B89EC4-1FBE-4243-A104-A71E6BB2D94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928E2C-02CA-43C7-AF79-5B6DBA357BC4}" type="datetimeFigureOut">
              <a:rPr lang="en-US" smtClean="0"/>
              <a:t>4/5/2011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B89EC4-1FBE-4243-A104-A71E6BB2D94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Perfered</a:t>
            </a:r>
            <a:r>
              <a:rPr lang="en-US" dirty="0" smtClean="0"/>
              <a:t> Medicine</a:t>
            </a:r>
            <a:endParaRPr lang="en-US" dirty="0"/>
          </a:p>
        </p:txBody>
      </p:sp>
      <p:sp>
        <p:nvSpPr>
          <p:cNvPr id="3" name="Content Placeholder 2"/>
          <p:cNvSpPr>
            <a:spLocks noGrp="1"/>
          </p:cNvSpPr>
          <p:nvPr>
            <p:ph idx="1"/>
          </p:nvPr>
        </p:nvSpPr>
        <p:spPr/>
        <p:txBody>
          <a:bodyPr>
            <a:normAutofit fontScale="92500"/>
          </a:bodyPr>
          <a:lstStyle/>
          <a:p>
            <a:r>
              <a:rPr lang="en-US" dirty="0" smtClean="0"/>
              <a:t>Natives believe that healing will result from sacred ceremonies that rely on having visions and using plants and objects that may be symbolic of the individual, the illness, or the treatment</a:t>
            </a:r>
          </a:p>
          <a:p>
            <a:r>
              <a:rPr lang="en-US" dirty="0" smtClean="0"/>
              <a:t>Traditional medicine includes chanting, prayer, sand painting, dancing, and herbs</a:t>
            </a:r>
          </a:p>
          <a:p>
            <a:r>
              <a:rPr lang="en-US" dirty="0" smtClean="0"/>
              <a:t>Many Native American tribes turn to the sweat lodge to cure a variety of physical and emotional ills.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smtClean="0"/>
              <a:t>Use white man medicine to treat white man diseases</a:t>
            </a:r>
          </a:p>
          <a:p>
            <a:r>
              <a:rPr lang="en-US" dirty="0" smtClean="0"/>
              <a:t>For example, diabetes, cancer, and gallbladder disease</a:t>
            </a:r>
          </a:p>
          <a:p>
            <a:r>
              <a:rPr lang="en-US" dirty="0" smtClean="0"/>
              <a:t>Use Native medicine to treat Indian problems</a:t>
            </a:r>
          </a:p>
          <a:p>
            <a:r>
              <a:rPr lang="en-US" dirty="0" smtClean="0"/>
              <a:t>For example, pain, disturbed family relationships resulting in physical symptoms, or sicknesses of the spirit, which may include mental illness and alcoholism)</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121</Words>
  <Application>Microsoft Office PowerPoint</Application>
  <PresentationFormat>On-screen Show (4:3)</PresentationFormat>
  <Paragraphs>8</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Slide 1</vt:lpstr>
      <vt:lpstr>Perfered Medicine</vt:lpstr>
      <vt:lpstr>Slide 3</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2</cp:revision>
  <dcterms:created xsi:type="dcterms:W3CDTF">2011-04-06T02:10:53Z</dcterms:created>
  <dcterms:modified xsi:type="dcterms:W3CDTF">2011-04-06T03:09:11Z</dcterms:modified>
</cp:coreProperties>
</file>