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59" r:id="rId5"/>
    <p:sldId id="263" r:id="rId6"/>
    <p:sldId id="264" r:id="rId7"/>
    <p:sldId id="260" r:id="rId8"/>
    <p:sldId id="261" r:id="rId9"/>
    <p:sldId id="26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6308" autoAdjust="0"/>
  </p:normalViewPr>
  <p:slideViewPr>
    <p:cSldViewPr>
      <p:cViewPr varScale="1">
        <p:scale>
          <a:sx n="47" d="100"/>
          <a:sy n="47" d="100"/>
        </p:scale>
        <p:origin x="-20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BAA37E-B37F-4656-864C-176BEC061258}" type="datetimeFigureOut">
              <a:rPr lang="en-US" smtClean="0"/>
              <a:t>4/6/2011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0C4783-298C-4E90-9D63-83574287BA1E}"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purpose</a:t>
            </a:r>
            <a:r>
              <a:rPr lang="en-US" baseline="0" dirty="0" smtClean="0"/>
              <a:t> of our presentation is to represent the geriatric population and to demonstrate how important it is to practice as culturally competence nurses. This presentation will discuss the demographic representation of the geriatric population, the cultural health preferences, and impact on nursing care</a:t>
            </a:r>
            <a:endParaRPr lang="en-US" dirty="0"/>
          </a:p>
        </p:txBody>
      </p:sp>
      <p:sp>
        <p:nvSpPr>
          <p:cNvPr id="4" name="Slide Number Placeholder 3"/>
          <p:cNvSpPr>
            <a:spLocks noGrp="1"/>
          </p:cNvSpPr>
          <p:nvPr>
            <p:ph type="sldNum" sz="quarter" idx="10"/>
          </p:nvPr>
        </p:nvSpPr>
        <p:spPr/>
        <p:txBody>
          <a:bodyPr/>
          <a:lstStyle/>
          <a:p>
            <a:fld id="{E70C4783-298C-4E90-9D63-83574287BA1E}" type="slidenum">
              <a:rPr lang="en-US" smtClean="0"/>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2432114C-2795-4684-99FC-BD7818DFCBD9}" type="datetimeFigureOut">
              <a:rPr lang="en-US" smtClean="0"/>
              <a:t>4/6/2011</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A7C24151-48B5-4C9A-BB7A-8CD93BCED27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432114C-2795-4684-99FC-BD7818DFCBD9}" type="datetimeFigureOut">
              <a:rPr lang="en-US" smtClean="0"/>
              <a:t>4/6/2011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7C24151-48B5-4C9A-BB7A-8CD93BCED27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2432114C-2795-4684-99FC-BD7818DFCBD9}" type="datetimeFigureOut">
              <a:rPr lang="en-US" smtClean="0"/>
              <a:t>4/6/2011</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A7C24151-48B5-4C9A-BB7A-8CD93BCED27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432114C-2795-4684-99FC-BD7818DFCBD9}" type="datetimeFigureOut">
              <a:rPr lang="en-US" smtClean="0"/>
              <a:t>4/6/2011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7C24151-48B5-4C9A-BB7A-8CD93BCED27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2432114C-2795-4684-99FC-BD7818DFCBD9}" type="datetimeFigureOut">
              <a:rPr lang="en-US" smtClean="0"/>
              <a:t>4/6/2011</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A7C24151-48B5-4C9A-BB7A-8CD93BCED27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432114C-2795-4684-99FC-BD7818DFCBD9}" type="datetimeFigureOut">
              <a:rPr lang="en-US" smtClean="0"/>
              <a:t>4/6/2011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7C24151-48B5-4C9A-BB7A-8CD93BCED27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432114C-2795-4684-99FC-BD7818DFCBD9}" type="datetimeFigureOut">
              <a:rPr lang="en-US" smtClean="0"/>
              <a:t>4/6/2011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A7C24151-48B5-4C9A-BB7A-8CD93BCED27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2432114C-2795-4684-99FC-BD7818DFCBD9}" type="datetimeFigureOut">
              <a:rPr lang="en-US" smtClean="0"/>
              <a:t>4/6/2011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7C24151-48B5-4C9A-BB7A-8CD93BCED27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2432114C-2795-4684-99FC-BD7818DFCBD9}" type="datetimeFigureOut">
              <a:rPr lang="en-US" smtClean="0"/>
              <a:t>4/6/2011</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A7C24151-48B5-4C9A-BB7A-8CD93BCED27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432114C-2795-4684-99FC-BD7818DFCBD9}" type="datetimeFigureOut">
              <a:rPr lang="en-US" smtClean="0"/>
              <a:t>4/6/2011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7C24151-48B5-4C9A-BB7A-8CD93BCED27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2432114C-2795-4684-99FC-BD7818DFCBD9}" type="datetimeFigureOut">
              <a:rPr lang="en-US" smtClean="0"/>
              <a:t>4/6/2011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7C24151-48B5-4C9A-BB7A-8CD93BCED27D}" type="slidenum">
              <a:rPr lang="en-US" smtClean="0"/>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2432114C-2795-4684-99FC-BD7818DFCBD9}" type="datetimeFigureOut">
              <a:rPr lang="en-US" smtClean="0"/>
              <a:t>4/6/2011</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A7C24151-48B5-4C9A-BB7A-8CD93BCED27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7772400" cy="1470025"/>
          </a:xfrm>
        </p:spPr>
        <p:txBody>
          <a:bodyPr/>
          <a:lstStyle/>
          <a:p>
            <a:r>
              <a:rPr lang="en-US" dirty="0" smtClean="0"/>
              <a:t>Cultural Competency</a:t>
            </a:r>
            <a:br>
              <a:rPr lang="en-US" dirty="0" smtClean="0"/>
            </a:br>
            <a:r>
              <a:rPr lang="en-US" dirty="0" smtClean="0"/>
              <a:t>Geriatric Population</a:t>
            </a:r>
            <a:endParaRPr lang="en-US" dirty="0"/>
          </a:p>
        </p:txBody>
      </p:sp>
      <p:sp>
        <p:nvSpPr>
          <p:cNvPr id="3" name="Subtitle 2"/>
          <p:cNvSpPr>
            <a:spLocks noGrp="1"/>
          </p:cNvSpPr>
          <p:nvPr>
            <p:ph type="subTitle" idx="1"/>
          </p:nvPr>
        </p:nvSpPr>
        <p:spPr>
          <a:xfrm>
            <a:off x="838200" y="4724400"/>
            <a:ext cx="7620000" cy="2133600"/>
          </a:xfrm>
        </p:spPr>
        <p:txBody>
          <a:bodyPr>
            <a:normAutofit/>
          </a:bodyPr>
          <a:lstStyle/>
          <a:p>
            <a:pPr algn="ctr"/>
            <a:r>
              <a:rPr lang="en-US" dirty="0" err="1" smtClean="0">
                <a:solidFill>
                  <a:schemeClr val="tx1"/>
                </a:solidFill>
              </a:rPr>
              <a:t>Ilse</a:t>
            </a:r>
            <a:r>
              <a:rPr lang="en-US" dirty="0" smtClean="0">
                <a:solidFill>
                  <a:schemeClr val="tx1"/>
                </a:solidFill>
              </a:rPr>
              <a:t> Vega, Emily Stahl, Elizabeth </a:t>
            </a:r>
            <a:r>
              <a:rPr lang="en-US" dirty="0" err="1" smtClean="0">
                <a:solidFill>
                  <a:schemeClr val="tx1"/>
                </a:solidFill>
              </a:rPr>
              <a:t>Rademacher</a:t>
            </a:r>
            <a:r>
              <a:rPr lang="en-US" dirty="0" smtClean="0">
                <a:solidFill>
                  <a:schemeClr val="tx1"/>
                </a:solidFill>
              </a:rPr>
              <a:t>, </a:t>
            </a:r>
            <a:r>
              <a:rPr lang="en-US" dirty="0" smtClean="0">
                <a:solidFill>
                  <a:schemeClr val="tx1"/>
                </a:solidFill>
              </a:rPr>
              <a:t>Wendy</a:t>
            </a:r>
          </a:p>
          <a:p>
            <a:pPr algn="ctr"/>
            <a:r>
              <a:rPr lang="en-US" dirty="0" smtClean="0">
                <a:solidFill>
                  <a:schemeClr val="tx1"/>
                </a:solidFill>
              </a:rPr>
              <a:t>Oakley</a:t>
            </a:r>
            <a:r>
              <a:rPr lang="en-US" dirty="0" smtClean="0">
                <a:solidFill>
                  <a:schemeClr val="tx1"/>
                </a:solidFill>
              </a:rPr>
              <a:t>, </a:t>
            </a:r>
            <a:r>
              <a:rPr lang="en-US" dirty="0" err="1" smtClean="0">
                <a:solidFill>
                  <a:schemeClr val="tx1"/>
                </a:solidFill>
              </a:rPr>
              <a:t>Tearra</a:t>
            </a:r>
            <a:r>
              <a:rPr lang="en-US" dirty="0" smtClean="0">
                <a:solidFill>
                  <a:schemeClr val="tx1"/>
                </a:solidFill>
              </a:rPr>
              <a:t> </a:t>
            </a:r>
            <a:r>
              <a:rPr lang="en-US" dirty="0" err="1" smtClean="0">
                <a:solidFill>
                  <a:schemeClr val="tx1"/>
                </a:solidFill>
              </a:rPr>
              <a:t>McDade</a:t>
            </a:r>
            <a:endParaRPr lang="en-US" dirty="0" smtClean="0">
              <a:solidFill>
                <a:schemeClr val="tx1"/>
              </a:solidFill>
            </a:endParaRPr>
          </a:p>
          <a:p>
            <a:pPr algn="ctr"/>
            <a:r>
              <a:rPr lang="en-US" dirty="0" smtClean="0">
                <a:solidFill>
                  <a:schemeClr val="tx1"/>
                </a:solidFill>
              </a:rPr>
              <a:t> Lakeview </a:t>
            </a:r>
            <a:r>
              <a:rPr lang="en-US" dirty="0" smtClean="0">
                <a:solidFill>
                  <a:schemeClr val="tx1"/>
                </a:solidFill>
              </a:rPr>
              <a:t>College of Nursing</a:t>
            </a:r>
          </a:p>
          <a:p>
            <a:pPr algn="ctr"/>
            <a:r>
              <a:rPr lang="en-US" dirty="0" smtClean="0">
                <a:solidFill>
                  <a:schemeClr val="tx1"/>
                </a:solidFill>
              </a:rPr>
              <a:t>Theories and Issues in Nursing</a:t>
            </a:r>
          </a:p>
          <a:p>
            <a:pPr algn="ctr"/>
            <a:r>
              <a:rPr lang="en-US" dirty="0" smtClean="0">
                <a:solidFill>
                  <a:schemeClr val="tx1"/>
                </a:solidFill>
              </a:rPr>
              <a:t>April 13, 2011</a:t>
            </a:r>
          </a:p>
        </p:txBody>
      </p:sp>
      <p:pic>
        <p:nvPicPr>
          <p:cNvPr id="1026" name="Picture 2" descr="http://images.sciencedaily.com/2008/04/080416110114-large.jpg"/>
          <p:cNvPicPr>
            <a:picLocks noChangeAspect="1" noChangeArrowheads="1"/>
          </p:cNvPicPr>
          <p:nvPr/>
        </p:nvPicPr>
        <p:blipFill>
          <a:blip r:embed="rId2" cstate="print"/>
          <a:srcRect/>
          <a:stretch>
            <a:fillRect/>
          </a:stretch>
        </p:blipFill>
        <p:spPr bwMode="auto">
          <a:xfrm>
            <a:off x="2895600" y="1981200"/>
            <a:ext cx="3352800" cy="2229613"/>
          </a:xfrm>
          <a:prstGeom prst="rect">
            <a:avLst/>
          </a:prstGeom>
          <a:noFill/>
        </p:spPr>
      </p:pic>
      <p:sp>
        <p:nvSpPr>
          <p:cNvPr id="5" name="TextBox 4"/>
          <p:cNvSpPr txBox="1"/>
          <p:nvPr/>
        </p:nvSpPr>
        <p:spPr>
          <a:xfrm>
            <a:off x="5105400" y="4191000"/>
            <a:ext cx="1828800" cy="369332"/>
          </a:xfrm>
          <a:prstGeom prst="rect">
            <a:avLst/>
          </a:prstGeom>
          <a:noFill/>
        </p:spPr>
        <p:txBody>
          <a:bodyPr wrap="square" rtlCol="0">
            <a:spAutoFit/>
          </a:bodyPr>
          <a:lstStyle/>
          <a:p>
            <a:r>
              <a:rPr lang="en-US" dirty="0" smtClean="0"/>
              <a:t>(</a:t>
            </a:r>
            <a:r>
              <a:rPr lang="en-US" dirty="0" err="1" smtClean="0"/>
              <a:t>Monu</a:t>
            </a:r>
            <a:r>
              <a:rPr lang="en-US" dirty="0" smtClean="0"/>
              <a:t>, 2008)</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Purpose</a:t>
            </a:r>
            <a:endParaRPr lang="en-US" dirty="0"/>
          </a:p>
        </p:txBody>
      </p:sp>
      <p:sp>
        <p:nvSpPr>
          <p:cNvPr id="3" name="Content Placeholder 2"/>
          <p:cNvSpPr>
            <a:spLocks noGrp="1"/>
          </p:cNvSpPr>
          <p:nvPr>
            <p:ph idx="1"/>
          </p:nvPr>
        </p:nvSpPr>
        <p:spPr/>
        <p:txBody>
          <a:bodyPr/>
          <a:lstStyle/>
          <a:p>
            <a:r>
              <a:rPr lang="en-US" dirty="0" smtClean="0"/>
              <a:t>Demographic representation of geriatrics</a:t>
            </a:r>
          </a:p>
          <a:p>
            <a:endParaRPr lang="en-US" dirty="0" smtClean="0"/>
          </a:p>
          <a:p>
            <a:endParaRPr lang="en-US" dirty="0" smtClean="0"/>
          </a:p>
          <a:p>
            <a:r>
              <a:rPr lang="en-US" dirty="0" smtClean="0"/>
              <a:t>Health Preferences</a:t>
            </a:r>
          </a:p>
          <a:p>
            <a:endParaRPr lang="en-US" dirty="0" smtClean="0"/>
          </a:p>
          <a:p>
            <a:endParaRPr lang="en-US" dirty="0" smtClean="0"/>
          </a:p>
          <a:p>
            <a:r>
              <a:rPr lang="en-US" dirty="0" smtClean="0"/>
              <a:t>Impact of nursing care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467600" cy="1584960"/>
          </a:xfrm>
        </p:spPr>
        <p:txBody>
          <a:bodyPr>
            <a:normAutofit fontScale="90000"/>
          </a:bodyPr>
          <a:lstStyle/>
          <a:p>
            <a:pPr algn="ctr"/>
            <a:r>
              <a:rPr lang="en-US" dirty="0" smtClean="0"/>
              <a:t>Demographic representation of geriatric population in the united States</a:t>
            </a:r>
            <a:endParaRPr lang="en-US" dirty="0"/>
          </a:p>
        </p:txBody>
      </p:sp>
      <p:sp>
        <p:nvSpPr>
          <p:cNvPr id="3" name="Content Placeholder 2"/>
          <p:cNvSpPr>
            <a:spLocks noGrp="1"/>
          </p:cNvSpPr>
          <p:nvPr>
            <p:ph idx="1"/>
          </p:nvPr>
        </p:nvSpPr>
        <p:spPr>
          <a:xfrm>
            <a:off x="457200" y="2286000"/>
            <a:ext cx="7162800" cy="4169736"/>
          </a:xfrm>
        </p:spPr>
        <p:txBody>
          <a:bodyPr/>
          <a:lstStyle/>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Overview of Geriatric’s health preferences</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Independence </a:t>
            </a:r>
            <a:endParaRPr lang="en-US" dirty="0"/>
          </a:p>
        </p:txBody>
      </p:sp>
      <p:sp>
        <p:nvSpPr>
          <p:cNvPr id="3" name="Content Placeholder 2"/>
          <p:cNvSpPr>
            <a:spLocks noGrp="1"/>
          </p:cNvSpPr>
          <p:nvPr>
            <p:ph idx="1"/>
          </p:nvPr>
        </p:nvSpPr>
        <p:spPr/>
        <p:txBody>
          <a:bodyPr/>
          <a:lstStyle/>
          <a:p>
            <a:r>
              <a:rPr lang="en-US" dirty="0" smtClean="0"/>
              <a:t>Living at their homes</a:t>
            </a:r>
          </a:p>
          <a:p>
            <a:endParaRPr lang="en-US" dirty="0" smtClean="0"/>
          </a:p>
          <a:p>
            <a:r>
              <a:rPr lang="en-US" dirty="0" smtClean="0"/>
              <a:t>Maintain physical activity</a:t>
            </a:r>
          </a:p>
          <a:p>
            <a:endParaRPr lang="en-US" dirty="0" smtClean="0"/>
          </a:p>
          <a:p>
            <a:r>
              <a:rPr lang="en-US" dirty="0" smtClean="0"/>
              <a:t>Dignity</a:t>
            </a:r>
          </a:p>
          <a:p>
            <a:endParaRPr lang="en-US" dirty="0" smtClean="0"/>
          </a:p>
          <a:p>
            <a:r>
              <a:rPr lang="en-US" dirty="0" smtClean="0"/>
              <a:t>Make their own decisions</a:t>
            </a:r>
          </a:p>
          <a:p>
            <a:endParaRPr lang="en-US" dirty="0" smtClean="0"/>
          </a:p>
          <a:p>
            <a:endParaRPr lang="en-US" dirty="0" smtClean="0"/>
          </a:p>
          <a:p>
            <a:endParaRPr lang="en-US" dirty="0" smtClean="0"/>
          </a:p>
          <a:p>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Impact of independence on nursing care</a:t>
            </a:r>
            <a:endParaRPr lang="en-US" dirty="0"/>
          </a:p>
        </p:txBody>
      </p:sp>
      <p:sp>
        <p:nvSpPr>
          <p:cNvPr id="3" name="Content Placeholder 2"/>
          <p:cNvSpPr>
            <a:spLocks noGrp="1"/>
          </p:cNvSpPr>
          <p:nvPr>
            <p:ph idx="1"/>
          </p:nvPr>
        </p:nvSpPr>
        <p:spPr/>
        <p:txBody>
          <a:bodyPr/>
          <a:lstStyle/>
          <a:p>
            <a:r>
              <a:rPr lang="en-US" dirty="0" smtClean="0"/>
              <a:t>Encourage patients to do as much as they can for themselves</a:t>
            </a:r>
          </a:p>
          <a:p>
            <a:endParaRPr lang="en-US" dirty="0" smtClean="0"/>
          </a:p>
          <a:p>
            <a:endParaRPr lang="en-US" dirty="0" smtClean="0"/>
          </a:p>
          <a:p>
            <a:r>
              <a:rPr lang="en-US" dirty="0" smtClean="0"/>
              <a:t>Provide care for elderly patients in their home</a:t>
            </a:r>
          </a:p>
          <a:p>
            <a:endParaRPr lang="en-US" smtClean="0"/>
          </a:p>
          <a:p>
            <a:endParaRPr lang="en-US" dirty="0" smtClean="0"/>
          </a:p>
          <a:p>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Impact of geriatrics preferences on nursing care</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Summary</a:t>
            </a:r>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5860</TotalTime>
  <Words>155</Words>
  <Application>Microsoft Office PowerPoint</Application>
  <PresentationFormat>On-screen Show (4:3)</PresentationFormat>
  <Paragraphs>40</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Opulent</vt:lpstr>
      <vt:lpstr>Cultural Competency Geriatric Population</vt:lpstr>
      <vt:lpstr>Purpose</vt:lpstr>
      <vt:lpstr>Demographic representation of geriatric population in the united States</vt:lpstr>
      <vt:lpstr>Overview of Geriatric’s health preferences</vt:lpstr>
      <vt:lpstr>Independence </vt:lpstr>
      <vt:lpstr>Impact of independence on nursing care</vt:lpstr>
      <vt:lpstr>Impact of geriatrics preferences on nursing care</vt:lpstr>
      <vt:lpstr>Summary</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Cultural Competency Geriatric Population</dc:title>
  <dc:creator>Ilse Vega</dc:creator>
  <cp:lastModifiedBy>Ilse Vega</cp:lastModifiedBy>
  <cp:revision>99</cp:revision>
  <dcterms:created xsi:type="dcterms:W3CDTF">2011-04-06T19:08:35Z</dcterms:created>
  <dcterms:modified xsi:type="dcterms:W3CDTF">2011-04-10T20:49:24Z</dcterms:modified>
</cp:coreProperties>
</file>