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13"/>
  </p:notesMasterIdLst>
  <p:sldIdLst>
    <p:sldId id="256" r:id="rId2"/>
    <p:sldId id="257" r:id="rId3"/>
    <p:sldId id="258" r:id="rId4"/>
    <p:sldId id="259" r:id="rId5"/>
    <p:sldId id="265" r:id="rId6"/>
    <p:sldId id="263" r:id="rId7"/>
    <p:sldId id="266" r:id="rId8"/>
    <p:sldId id="264" r:id="rId9"/>
    <p:sldId id="260" r:id="rId10"/>
    <p:sldId id="261"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66308" autoAdjust="0"/>
  </p:normalViewPr>
  <p:slideViewPr>
    <p:cSldViewPr>
      <p:cViewPr varScale="1">
        <p:scale>
          <a:sx n="56" d="100"/>
          <a:sy n="56" d="100"/>
        </p:scale>
        <p:origin x="-1424"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interSettings" Target="printerSettings/printerSettings1.bin"/><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viewProps" Target="viewProps.xml"/><Relationship Id="rId8" Type="http://schemas.openxmlformats.org/officeDocument/2006/relationships/slide" Target="slides/slide7.xml"/><Relationship Id="rId13" Type="http://schemas.openxmlformats.org/officeDocument/2006/relationships/notesMaster" Target="notesMasters/notesMaster1.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BAA37E-B37F-4656-864C-176BEC061258}" type="datetimeFigureOut">
              <a:rPr lang="en-US" smtClean="0"/>
              <a:pPr/>
              <a:t>4/12/11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C4783-298C-4E90-9D63-83574287BA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our presentation is to represent the geriatric population and to demonstrate how important it is to practice as culturally </a:t>
            </a:r>
            <a:r>
              <a:rPr lang="en-US" baseline="0" dirty="0" smtClean="0"/>
              <a:t>competent nurses</a:t>
            </a:r>
            <a:r>
              <a:rPr lang="en-US" baseline="0" dirty="0" smtClean="0"/>
              <a:t>. This presentation will discuss the demographic representation of the geriatric population, the cultural health preferences, </a:t>
            </a:r>
            <a:r>
              <a:rPr lang="en-US" baseline="0" dirty="0" smtClean="0"/>
              <a:t>and it’s </a:t>
            </a:r>
            <a:r>
              <a:rPr lang="en-US" baseline="0" dirty="0" smtClean="0"/>
              <a:t>impact on nursing care</a:t>
            </a:r>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Elders tend to be very specific</a:t>
            </a:r>
            <a:r>
              <a:rPr lang="en-US" baseline="0" dirty="0" smtClean="0"/>
              <a:t> on who they trust with their mental health issues</a:t>
            </a:r>
            <a:r>
              <a:rPr lang="en-US" dirty="0" smtClean="0"/>
              <a:t>.</a:t>
            </a:r>
            <a:r>
              <a:rPr lang="en-US" baseline="0" dirty="0" smtClean="0"/>
              <a:t> The older population prefers to initiate discussions about mental health problems with their primary care provider versus other physicians they are not familiar with. Elders</a:t>
            </a:r>
            <a:r>
              <a:rPr lang="en-US" dirty="0" smtClean="0"/>
              <a:t> tend to be more embarrassed</a:t>
            </a:r>
            <a:r>
              <a:rPr lang="en-US" baseline="0" dirty="0" smtClean="0"/>
              <a:t> of admitting having any mental problems most likely due to the way they grew up and how mental people were viewed back then. Many older adults will accept both psychotherapy and medications but they generally prefer psychotherapy. (Avalon et al., 2010, p.136) Now a days people depend mostly on the medications versus actual therapy. Their generation didn’t depend on medications to treat their illness maybe due to lack of money for the medications or simply just ignoring the fact that they were actually sick.</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geriatric population prefers services that match their own personal preferences. Older people are very picky when it comes to their primary care provider. Geriatric patients base their opinions of their nurses and physicians on beliefs in treatment efficacy, and their expectations when administering treatments. (Avalon et al., 2010, </a:t>
            </a:r>
            <a:r>
              <a:rPr lang="en-US" baseline="0" dirty="0" err="1" smtClean="0"/>
              <a:t>p</a:t>
            </a:r>
            <a:r>
              <a:rPr lang="en-US" baseline="0" dirty="0" smtClean="0"/>
              <a:t>. 137) The younger population compared to the older population is not nearly as selective when choosing their primary care provider. The geriatric population is very dependent on their physician and do not prefer to constantly be referred to other doctors. </a:t>
            </a:r>
            <a:endParaRPr lang="en-US"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EB6E65B-1F52-5349-9852-E99C75048650}"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2432114C-2795-4684-99FC-BD7818DFCBD9}" type="datetimeFigureOut">
              <a:rPr lang="en-US" smtClean="0"/>
              <a:pPr/>
              <a:t>4/12/11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432114C-2795-4684-99FC-BD7818DFCBD9}" type="datetimeFigureOut">
              <a:rPr lang="en-US" smtClean="0"/>
              <a:pPr/>
              <a:t>4/12/11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7C24151-48B5-4C9A-BB7A-8CD93BCED2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2432114C-2795-4684-99FC-BD7818DFCBD9}" type="datetimeFigureOut">
              <a:rPr lang="en-US" smtClean="0"/>
              <a:pPr/>
              <a:t>4/12/11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32114C-2795-4684-99FC-BD7818DFCBD9}" type="datetimeFigureOut">
              <a:rPr lang="en-US" smtClean="0"/>
              <a:pPr/>
              <a:t>4/12/11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32114C-2795-4684-99FC-BD7818DFCBD9}" type="datetimeFigureOut">
              <a:rPr lang="en-US" smtClean="0"/>
              <a:pPr/>
              <a:t>4/12/11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2432114C-2795-4684-99FC-BD7818DFCBD9}" type="datetimeFigureOut">
              <a:rPr lang="en-US" smtClean="0"/>
              <a:pPr/>
              <a:t>4/12/11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2432114C-2795-4684-99FC-BD7818DFCBD9}"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image" Target="../media/image1.jpeg"/><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theme" Target="../theme/theme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2432114C-2795-4684-99FC-BD7818DFCBD9}" type="datetimeFigureOut">
              <a:rPr lang="en-US" smtClean="0"/>
              <a:pPr/>
              <a:t>4/12/11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7C24151-48B5-4C9A-BB7A-8CD93BCED2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Cultural Competency</a:t>
            </a:r>
            <a:br>
              <a:rPr lang="en-US" dirty="0" smtClean="0"/>
            </a:br>
            <a:r>
              <a:rPr lang="en-US" dirty="0" smtClean="0"/>
              <a:t>Geriatric Population</a:t>
            </a:r>
            <a:endParaRPr lang="en-US" dirty="0"/>
          </a:p>
        </p:txBody>
      </p:sp>
      <p:sp>
        <p:nvSpPr>
          <p:cNvPr id="3" name="Subtitle 2"/>
          <p:cNvSpPr>
            <a:spLocks noGrp="1"/>
          </p:cNvSpPr>
          <p:nvPr>
            <p:ph type="subTitle" idx="1"/>
          </p:nvPr>
        </p:nvSpPr>
        <p:spPr>
          <a:xfrm>
            <a:off x="838200" y="4724400"/>
            <a:ext cx="7620000" cy="2133600"/>
          </a:xfrm>
        </p:spPr>
        <p:txBody>
          <a:bodyPr>
            <a:normAutofit/>
          </a:bodyPr>
          <a:lstStyle/>
          <a:p>
            <a:pPr algn="ctr"/>
            <a:r>
              <a:rPr lang="en-US" dirty="0" err="1" smtClean="0">
                <a:solidFill>
                  <a:schemeClr val="tx1"/>
                </a:solidFill>
              </a:rPr>
              <a:t>Ilse</a:t>
            </a:r>
            <a:r>
              <a:rPr lang="en-US" dirty="0" smtClean="0">
                <a:solidFill>
                  <a:schemeClr val="tx1"/>
                </a:solidFill>
              </a:rPr>
              <a:t> Vega, Emily Stahl, Elizabeth </a:t>
            </a:r>
            <a:r>
              <a:rPr lang="en-US" dirty="0" err="1" smtClean="0">
                <a:solidFill>
                  <a:schemeClr val="tx1"/>
                </a:solidFill>
              </a:rPr>
              <a:t>Rademacher</a:t>
            </a:r>
            <a:r>
              <a:rPr lang="en-US" dirty="0" smtClean="0">
                <a:solidFill>
                  <a:schemeClr val="tx1"/>
                </a:solidFill>
              </a:rPr>
              <a:t>, Wendy</a:t>
            </a:r>
          </a:p>
          <a:p>
            <a:pPr algn="ctr"/>
            <a:r>
              <a:rPr lang="en-US" dirty="0" smtClean="0">
                <a:solidFill>
                  <a:schemeClr val="tx1"/>
                </a:solidFill>
              </a:rPr>
              <a:t>Oakley, </a:t>
            </a:r>
            <a:r>
              <a:rPr lang="en-US" dirty="0" err="1" smtClean="0">
                <a:solidFill>
                  <a:schemeClr val="tx1"/>
                </a:solidFill>
              </a:rPr>
              <a:t>Tearra</a:t>
            </a:r>
            <a:r>
              <a:rPr lang="en-US" dirty="0" smtClean="0">
                <a:solidFill>
                  <a:schemeClr val="tx1"/>
                </a:solidFill>
              </a:rPr>
              <a:t> </a:t>
            </a:r>
            <a:r>
              <a:rPr lang="en-US" dirty="0" err="1" smtClean="0">
                <a:solidFill>
                  <a:schemeClr val="tx1"/>
                </a:solidFill>
              </a:rPr>
              <a:t>McDade</a:t>
            </a:r>
            <a:endParaRPr lang="en-US" dirty="0" smtClean="0">
              <a:solidFill>
                <a:schemeClr val="tx1"/>
              </a:solidFill>
            </a:endParaRPr>
          </a:p>
          <a:p>
            <a:pPr algn="ctr"/>
            <a:r>
              <a:rPr lang="en-US" dirty="0" smtClean="0">
                <a:solidFill>
                  <a:schemeClr val="tx1"/>
                </a:solidFill>
              </a:rPr>
              <a:t> Lakeview College of Nursing</a:t>
            </a:r>
          </a:p>
          <a:p>
            <a:pPr algn="ctr"/>
            <a:r>
              <a:rPr lang="en-US" dirty="0" smtClean="0">
                <a:solidFill>
                  <a:schemeClr val="tx1"/>
                </a:solidFill>
              </a:rPr>
              <a:t>Theories and Issues in Nursing</a:t>
            </a:r>
          </a:p>
          <a:p>
            <a:pPr algn="ctr"/>
            <a:r>
              <a:rPr lang="en-US" dirty="0" smtClean="0">
                <a:solidFill>
                  <a:schemeClr val="tx1"/>
                </a:solidFill>
              </a:rPr>
              <a:t>April 13, 2011</a:t>
            </a:r>
          </a:p>
        </p:txBody>
      </p:sp>
      <p:pic>
        <p:nvPicPr>
          <p:cNvPr id="1026" name="Picture 2" descr="http://images.sciencedaily.com/2008/04/080416110114-large.jpg"/>
          <p:cNvPicPr>
            <a:picLocks noChangeAspect="1" noChangeArrowheads="1"/>
          </p:cNvPicPr>
          <p:nvPr/>
        </p:nvPicPr>
        <p:blipFill>
          <a:blip r:embed="rId2" cstate="print"/>
          <a:srcRect/>
          <a:stretch>
            <a:fillRect/>
          </a:stretch>
        </p:blipFill>
        <p:spPr bwMode="auto">
          <a:xfrm>
            <a:off x="2895600" y="1981200"/>
            <a:ext cx="3352800" cy="2229613"/>
          </a:xfrm>
          <a:prstGeom prst="rect">
            <a:avLst/>
          </a:prstGeom>
          <a:noFill/>
        </p:spPr>
      </p:pic>
      <p:sp>
        <p:nvSpPr>
          <p:cNvPr id="5" name="TextBox 4"/>
          <p:cNvSpPr txBox="1"/>
          <p:nvPr/>
        </p:nvSpPr>
        <p:spPr>
          <a:xfrm>
            <a:off x="5105400" y="4191000"/>
            <a:ext cx="1828800" cy="369332"/>
          </a:xfrm>
          <a:prstGeom prst="rect">
            <a:avLst/>
          </a:prstGeom>
          <a:noFill/>
        </p:spPr>
        <p:txBody>
          <a:bodyPr wrap="square" rtlCol="0">
            <a:spAutoFit/>
          </a:bodyPr>
          <a:lstStyle/>
          <a:p>
            <a:r>
              <a:rPr lang="en-US" dirty="0" smtClean="0"/>
              <a:t>(</a:t>
            </a:r>
            <a:r>
              <a:rPr lang="en-US" dirty="0" err="1" smtClean="0"/>
              <a:t>Monu</a:t>
            </a:r>
            <a:r>
              <a:rPr lang="en-US" dirty="0" smtClean="0"/>
              <a:t>, 2008)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r>
              <a:rPr lang="en-US" dirty="0" smtClean="0"/>
              <a:t>Demographic representation of geriatrics</a:t>
            </a:r>
          </a:p>
          <a:p>
            <a:endParaRPr lang="en-US" dirty="0" smtClean="0"/>
          </a:p>
          <a:p>
            <a:endParaRPr lang="en-US" dirty="0" smtClean="0"/>
          </a:p>
          <a:p>
            <a:r>
              <a:rPr lang="en-US" dirty="0" smtClean="0"/>
              <a:t>Health Preferences</a:t>
            </a:r>
          </a:p>
          <a:p>
            <a:endParaRPr lang="en-US" dirty="0" smtClean="0"/>
          </a:p>
          <a:p>
            <a:endParaRPr lang="en-US" dirty="0" smtClean="0"/>
          </a:p>
          <a:p>
            <a:r>
              <a:rPr lang="en-US" dirty="0" smtClean="0"/>
              <a:t>Impact of nursing care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584960"/>
          </a:xfrm>
        </p:spPr>
        <p:txBody>
          <a:bodyPr>
            <a:normAutofit fontScale="90000"/>
          </a:bodyPr>
          <a:lstStyle/>
          <a:p>
            <a:pPr algn="ctr"/>
            <a:r>
              <a:rPr lang="en-US" dirty="0" smtClean="0"/>
              <a:t>Demographic representation of geriatric population in the united States</a:t>
            </a:r>
            <a:endParaRPr lang="en-US" dirty="0"/>
          </a:p>
        </p:txBody>
      </p:sp>
      <p:sp>
        <p:nvSpPr>
          <p:cNvPr id="3" name="Content Placeholder 2"/>
          <p:cNvSpPr>
            <a:spLocks noGrp="1"/>
          </p:cNvSpPr>
          <p:nvPr>
            <p:ph idx="1"/>
          </p:nvPr>
        </p:nvSpPr>
        <p:spPr>
          <a:xfrm>
            <a:off x="457200" y="2286000"/>
            <a:ext cx="7162800" cy="4169736"/>
          </a:xfrm>
        </p:spPr>
        <p:txBody>
          <a:bodyPr/>
          <a:lstStyle/>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Geriatric’s health preferences</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P</a:t>
            </a:r>
            <a:r>
              <a:rPr lang="en-US" dirty="0" smtClean="0"/>
              <a:t>references </a:t>
            </a:r>
            <a:r>
              <a:rPr lang="en-US" dirty="0" smtClean="0"/>
              <a:t>on</a:t>
            </a:r>
            <a:r>
              <a:rPr lang="en-US" dirty="0" smtClean="0"/>
              <a:t> Nursing </a:t>
            </a:r>
            <a:r>
              <a:rPr lang="en-US" dirty="0" smtClean="0"/>
              <a:t>C</a:t>
            </a:r>
            <a:r>
              <a:rPr lang="en-US" dirty="0" smtClean="0"/>
              <a:t>are</a:t>
            </a:r>
            <a:endParaRPr lang="en-US" dirty="0"/>
          </a:p>
        </p:txBody>
      </p:sp>
      <p:sp>
        <p:nvSpPr>
          <p:cNvPr id="6" name="Content Placeholder 5"/>
          <p:cNvSpPr>
            <a:spLocks noGrp="1"/>
          </p:cNvSpPr>
          <p:nvPr>
            <p:ph sz="half" idx="1"/>
          </p:nvPr>
        </p:nvSpPr>
        <p:spPr>
          <a:xfrm>
            <a:off x="457199" y="1600200"/>
            <a:ext cx="7450667" cy="4525963"/>
          </a:xfrm>
        </p:spPr>
        <p:txBody>
          <a:bodyPr/>
          <a:lstStyle/>
          <a:p>
            <a:pPr>
              <a:buNone/>
            </a:pPr>
            <a:r>
              <a:rPr lang="en-US" dirty="0" smtClean="0"/>
              <a:t>		</a:t>
            </a:r>
          </a:p>
          <a:p>
            <a:pPr>
              <a:buNone/>
            </a:pPr>
            <a:r>
              <a:rPr lang="en-US" dirty="0" smtClean="0"/>
              <a:t>	</a:t>
            </a:r>
            <a:r>
              <a:rPr lang="en-US" dirty="0" smtClean="0"/>
              <a:t>-Mental Distress &amp; </a:t>
            </a:r>
            <a:r>
              <a:rPr lang="en-US" dirty="0" smtClean="0"/>
              <a:t>the Elderly</a:t>
            </a:r>
            <a:endParaRPr lang="en-US" dirty="0" smtClean="0"/>
          </a:p>
          <a:p>
            <a:pPr>
              <a:buNone/>
            </a:pPr>
            <a:r>
              <a:rPr lang="en-US" dirty="0" smtClean="0"/>
              <a:t>   	</a:t>
            </a:r>
          </a:p>
          <a:p>
            <a:pPr>
              <a:buNone/>
            </a:pPr>
            <a:endParaRPr lang="en-US" dirty="0" smtClean="0"/>
          </a:p>
          <a:p>
            <a:pPr>
              <a:buNone/>
            </a:pPr>
            <a:r>
              <a:rPr lang="en-US" dirty="0" smtClean="0"/>
              <a:t>	- Importance of Primary Care Physician</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Independence </a:t>
            </a:r>
            <a:endParaRPr lang="en-US" dirty="0"/>
          </a:p>
        </p:txBody>
      </p:sp>
      <p:sp>
        <p:nvSpPr>
          <p:cNvPr id="3" name="Content Placeholder 2"/>
          <p:cNvSpPr>
            <a:spLocks noGrp="1"/>
          </p:cNvSpPr>
          <p:nvPr>
            <p:ph idx="1"/>
          </p:nvPr>
        </p:nvSpPr>
        <p:spPr/>
        <p:txBody>
          <a:bodyPr/>
          <a:lstStyle/>
          <a:p>
            <a:r>
              <a:rPr lang="en-US" dirty="0" smtClean="0"/>
              <a:t>Living at their homes</a:t>
            </a:r>
          </a:p>
          <a:p>
            <a:endParaRPr lang="en-US" dirty="0" smtClean="0"/>
          </a:p>
          <a:p>
            <a:r>
              <a:rPr lang="en-US" dirty="0" smtClean="0"/>
              <a:t>Maintain physical activity</a:t>
            </a:r>
          </a:p>
          <a:p>
            <a:endParaRPr lang="en-US" dirty="0" smtClean="0"/>
          </a:p>
          <a:p>
            <a:r>
              <a:rPr lang="en-US" dirty="0" smtClean="0"/>
              <a:t>Dignity</a:t>
            </a:r>
          </a:p>
          <a:p>
            <a:endParaRPr lang="en-US" dirty="0" smtClean="0"/>
          </a:p>
          <a:p>
            <a:r>
              <a:rPr lang="en-US" dirty="0" smtClean="0"/>
              <a:t>Make their own decisions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8229600" cy="1143000"/>
          </a:xfrm>
        </p:spPr>
        <p:txBody>
          <a:bodyPr/>
          <a:lstStyle/>
          <a:p>
            <a:endParaRPr lang="en-US"/>
          </a:p>
        </p:txBody>
      </p:sp>
      <p:sp>
        <p:nvSpPr>
          <p:cNvPr id="3" name="Content Placeholder 2"/>
          <p:cNvSpPr>
            <a:spLocks noGrp="1"/>
          </p:cNvSpPr>
          <p:nvPr>
            <p:ph sz="half" idx="1"/>
          </p:nvPr>
        </p:nvSpPr>
        <p:spPr>
          <a:xfrm>
            <a:off x="-270934" y="1600200"/>
            <a:ext cx="9414934" cy="4525963"/>
          </a:xfrm>
        </p:spPr>
        <p:txBody>
          <a:bodyPr>
            <a:normAutofit/>
          </a:bodyPr>
          <a:lstStyle/>
          <a:p>
            <a:r>
              <a:rPr lang="en-US" dirty="0" smtClean="0"/>
              <a:t>Gum, A. M., </a:t>
            </a:r>
            <a:r>
              <a:rPr lang="en-US" dirty="0" err="1" smtClean="0"/>
              <a:t>Ayalon</a:t>
            </a:r>
            <a:r>
              <a:rPr lang="en-US" dirty="0" smtClean="0"/>
              <a:t>, L., Greenberg, J., </a:t>
            </a:r>
            <a:r>
              <a:rPr lang="en-US" dirty="0" err="1" smtClean="0"/>
              <a:t>Palko</a:t>
            </a:r>
            <a:r>
              <a:rPr lang="en-US" dirty="0" smtClean="0"/>
              <a:t>, B.,</a:t>
            </a:r>
            <a:r>
              <a:rPr lang="en-US" dirty="0" smtClean="0"/>
              <a:t> 	</a:t>
            </a:r>
            <a:r>
              <a:rPr lang="en-US" dirty="0" err="1" smtClean="0"/>
              <a:t>Ruffo</a:t>
            </a:r>
            <a:r>
              <a:rPr lang="en-US" dirty="0" smtClean="0"/>
              <a:t>, E. &amp; </a:t>
            </a:r>
            <a:r>
              <a:rPr lang="en-US" dirty="0" err="1" smtClean="0"/>
              <a:t>Areán</a:t>
            </a:r>
            <a:r>
              <a:rPr lang="en-US" dirty="0" smtClean="0"/>
              <a:t>, P. A. (2010). Preferences for Professional Assistance for Distress in a Diverse Sample of Older Adults. </a:t>
            </a:r>
            <a:r>
              <a:rPr lang="en-US" i="1" dirty="0" smtClean="0"/>
              <a:t>Clinical Gerontologist, 33(2), 136-151. </a:t>
            </a:r>
            <a:r>
              <a:rPr lang="en-US" i="1" dirty="0" smtClean="0"/>
              <a:t>doi:10.1080</a:t>
            </a:r>
            <a:r>
              <a:rPr lang="en-US" i="1" dirty="0" smtClean="0"/>
              <a:t>/07317110903551901</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independence on nursing care</a:t>
            </a:r>
            <a:endParaRPr lang="en-US" dirty="0"/>
          </a:p>
        </p:txBody>
      </p:sp>
      <p:sp>
        <p:nvSpPr>
          <p:cNvPr id="3" name="Content Placeholder 2"/>
          <p:cNvSpPr>
            <a:spLocks noGrp="1"/>
          </p:cNvSpPr>
          <p:nvPr>
            <p:ph idx="1"/>
          </p:nvPr>
        </p:nvSpPr>
        <p:spPr/>
        <p:txBody>
          <a:bodyPr/>
          <a:lstStyle/>
          <a:p>
            <a:r>
              <a:rPr lang="en-US" dirty="0" smtClean="0"/>
              <a:t>Encourage patients to do as much as they can for themselves</a:t>
            </a:r>
          </a:p>
          <a:p>
            <a:endParaRPr lang="en-US" dirty="0" smtClean="0"/>
          </a:p>
          <a:p>
            <a:endParaRPr lang="en-US" dirty="0" smtClean="0"/>
          </a:p>
          <a:p>
            <a:r>
              <a:rPr lang="en-US" dirty="0" smtClean="0"/>
              <a:t>Provide care for elderly patients in their home</a:t>
            </a:r>
          </a:p>
          <a:p>
            <a:endParaRPr lang="en-US" smtClean="0"/>
          </a:p>
          <a:p>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geriatrics preferences on nursing care</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5868</TotalTime>
  <Words>495</Words>
  <Application>Microsoft Macintosh PowerPoint</Application>
  <PresentationFormat>On-screen Show (4:3)</PresentationFormat>
  <Paragraphs>53</Paragraphs>
  <Slides>11</Slides>
  <Notes>2</Notes>
  <HiddenSlides>0</HiddenSlides>
  <MMClips>0</MMClips>
  <ScaleCrop>false</ScaleCrop>
  <HeadingPairs>
    <vt:vector size="4" baseType="variant">
      <vt:variant>
        <vt:lpstr>Design Template</vt:lpstr>
      </vt:variant>
      <vt:variant>
        <vt:i4>1</vt:i4>
      </vt:variant>
      <vt:variant>
        <vt:lpstr>Slide Titles</vt:lpstr>
      </vt:variant>
      <vt:variant>
        <vt:i4>11</vt:i4>
      </vt:variant>
    </vt:vector>
  </HeadingPairs>
  <TitlesOfParts>
    <vt:vector size="12" baseType="lpstr">
      <vt:lpstr>Opulent</vt:lpstr>
      <vt:lpstr>Cultural Competency Geriatric Population</vt:lpstr>
      <vt:lpstr>Purpose</vt:lpstr>
      <vt:lpstr>Demographic representation of geriatric population in the united States</vt:lpstr>
      <vt:lpstr>Overview of Geriatric’s health preferences</vt:lpstr>
      <vt:lpstr>Preferences on Nursing Care</vt:lpstr>
      <vt:lpstr>Independence </vt:lpstr>
      <vt:lpstr>Slide 7</vt:lpstr>
      <vt:lpstr>Impact of independence on nursing care</vt:lpstr>
      <vt:lpstr>Impact of geriatrics preferences on nursing care</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Geriatric Population</dc:title>
  <dc:creator>Ilse Vega</dc:creator>
  <cp:lastModifiedBy>Emily  Stahl</cp:lastModifiedBy>
  <cp:revision>101</cp:revision>
  <dcterms:created xsi:type="dcterms:W3CDTF">2011-04-13T01:13:45Z</dcterms:created>
  <dcterms:modified xsi:type="dcterms:W3CDTF">2011-04-13T01:22:16Z</dcterms:modified>
</cp:coreProperties>
</file>