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816DE25-B880-446C-9A97-8D5ECEF25400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E9829C-2E04-461E-9755-359644DE5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975809-69B0-4A44-B3E2-67F38BF86D7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Obesity-physical activ people appear less likely to develop coronary disease than those who are sedentary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Smoking-Avoid cigarettes may be the single most important step toward preventing coronary disease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1. List the risk factors that relate to coronary artery disease.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EF9F85-3BBB-4CF8-AA2C-1EBA8F0B34E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1. Name the 3 types of strokes and the symptoms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0EC6F7-9F9C-490E-80EA-EF5946AE80A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C87D9-6739-4661-8238-36B8BFCD5CBA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ED950-FDE6-4A55-BB1F-DC4F618CC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B9134-8713-48B9-9B57-364BC0B5A107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9695D-1F44-410E-8A71-3FCB13D8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4642D-AC0F-469A-9417-1045A7E85B73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9D62A-4958-4F23-A8C8-41C7220611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8CF25-067D-4E2E-9DC4-411DB6B15AF6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BEC2B-B2E6-4D92-9B30-7C6663FA85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49AFF-9DD4-4B93-A7D2-1357B8CCD8FC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F6716-2873-4605-B5CD-E0A55CAE4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4E78F-8766-4DA5-BAD9-ACD74A059ACA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27C9B-25D1-4CAD-92DE-0F0416C3D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3FAF0-6A6B-4BE1-8685-324655610B6B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E319D-840F-4992-B04F-AEFF959AC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D3D17-73ED-46B2-AFF7-CD9BA57397C7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28769-DD23-4F3C-9B41-89F527D9F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336F4-0364-4898-A67E-DE0AD4A722D0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C7E25-33D1-4ED7-A981-652D04AE4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7D633-C31D-4DF0-8D82-9EE4CF35104B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6DFE6-84A7-4DBB-A45F-821B320E5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7FD4A-B3F7-499D-B149-63EEA520D7FF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CF642-B1A6-4668-BC65-2819C36C6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04307A-4E0F-46E6-8911-1002A6AD651D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011AA9-AF23-42D2-B49C-4229C97F4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latin typeface="Arial Narrow" pitchFamily="34" charset="0"/>
              </a:rPr>
              <a:t>Carotid Artery Disease</a:t>
            </a:r>
          </a:p>
        </p:txBody>
      </p:sp>
      <p:sp>
        <p:nvSpPr>
          <p:cNvPr id="14338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 Narrow" pitchFamily="34" charset="0"/>
              </a:rPr>
              <a:t>CAD</a:t>
            </a:r>
          </a:p>
        </p:txBody>
      </p:sp>
      <p:sp>
        <p:nvSpPr>
          <p:cNvPr id="14339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sz="1600" smtClean="0">
                <a:latin typeface="Times New Roman" pitchFamily="18" charset="0"/>
              </a:rPr>
              <a:t>Carotid artery disease is also called carotid artery stenosis</a:t>
            </a:r>
            <a:r>
              <a:rPr lang="en-US" sz="2800" smtClean="0"/>
              <a:t> </a:t>
            </a:r>
            <a:endParaRPr lang="en-US" sz="1800" smtClean="0">
              <a:latin typeface="Arial Narrow" pitchFamily="34" charset="0"/>
            </a:endParaRPr>
          </a:p>
          <a:p>
            <a:pPr eaLnBrk="1" hangingPunct="1"/>
            <a:r>
              <a:rPr lang="en-US" sz="1600" smtClean="0">
                <a:latin typeface="Times New Roman" pitchFamily="18" charset="0"/>
              </a:rPr>
              <a:t>The term refers to the narrowing of the carotid arteries. This narrowing is usually caused by the buildup of fatty substances and cholesterol deposits, called plaque. </a:t>
            </a:r>
          </a:p>
          <a:p>
            <a:pPr eaLnBrk="1" hangingPunct="1"/>
            <a:r>
              <a:rPr lang="en-US" sz="1400" smtClean="0">
                <a:latin typeface="Times New Roman" pitchFamily="18" charset="0"/>
              </a:rPr>
              <a:t>Carotid artery occlusion refers to complete blockage of the artery. When the carotid arteries are obstructed, you are at an increased risk for a stroke, the third leading cause of death in the U.S. </a:t>
            </a:r>
          </a:p>
        </p:txBody>
      </p:sp>
      <p:sp>
        <p:nvSpPr>
          <p:cNvPr id="14340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 Narrow" pitchFamily="34" charset="0"/>
              </a:rPr>
              <a:t>Symptoms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1800" smtClean="0">
                <a:latin typeface="Arial Narrow" pitchFamily="34" charset="0"/>
              </a:rPr>
              <a:t>Weakness or paralysis of your arm, leg, or face on one side of your body. </a:t>
            </a:r>
          </a:p>
          <a:p>
            <a:r>
              <a:rPr lang="en-US" sz="1800" smtClean="0">
                <a:latin typeface="Arial Narrow" pitchFamily="34" charset="0"/>
              </a:rPr>
              <a:t>Numbness or tingling of your arm, leg, or face on one side of your body. </a:t>
            </a:r>
          </a:p>
          <a:p>
            <a:r>
              <a:rPr lang="en-US" sz="1800" smtClean="0">
                <a:latin typeface="Arial Narrow" pitchFamily="34" charset="0"/>
              </a:rPr>
              <a:t>Trouble swallowing. </a:t>
            </a:r>
          </a:p>
          <a:p>
            <a:r>
              <a:rPr lang="en-US" sz="1800" smtClean="0">
                <a:latin typeface="Arial Narrow" pitchFamily="34" charset="0"/>
              </a:rPr>
              <a:t>Loss of eyesight, or blurry eyesight in one eye. </a:t>
            </a:r>
          </a:p>
          <a:p>
            <a:r>
              <a:rPr lang="en-US" sz="1800" smtClean="0">
                <a:latin typeface="Arial Narrow" pitchFamily="34" charset="0"/>
              </a:rPr>
              <a:t>Dizziness, confusion, fainting, or coma Pounding of</a:t>
            </a:r>
          </a:p>
          <a:p>
            <a:r>
              <a:rPr lang="en-US" sz="1800" smtClean="0">
                <a:latin typeface="Arial Narrow" pitchFamily="34" charset="0"/>
              </a:rPr>
              <a:t>Memory loss</a:t>
            </a:r>
            <a:endParaRPr lang="en-US" sz="2200" b="1" smtClean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 Narrow" pitchFamily="34" charset="0"/>
              </a:rPr>
              <a:t>CAD cont…</a:t>
            </a:r>
          </a:p>
        </p:txBody>
      </p:sp>
      <p:sp>
        <p:nvSpPr>
          <p:cNvPr id="16386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 Narrow" pitchFamily="34" charset="0"/>
              </a:rPr>
              <a:t>Risk Factors..</a:t>
            </a:r>
          </a:p>
        </p:txBody>
      </p:sp>
      <p:sp>
        <p:nvSpPr>
          <p:cNvPr id="16387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>
                <a:latin typeface="Arial" charset="0"/>
              </a:rPr>
              <a:t>Men under the age of 75 have a greater risk than women. Women have a greater risk over the age of 75.</a:t>
            </a:r>
            <a:r>
              <a:rPr lang="en-US" sz="1800" smtClean="0"/>
              <a:t> </a:t>
            </a:r>
            <a:endParaRPr lang="en-US" sz="1800" smtClean="0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Heredity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If one of your parents had it before 50, your risk is significantly increase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Being male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Men are more likely to be affected than women  before the age of 50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Obesity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Distribution of excess weight (abdominal girth, or “pot belly”)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endParaRPr lang="en-US" sz="1200" smtClean="0">
              <a:latin typeface="Arial Narrow" pitchFamily="34" charset="0"/>
            </a:endParaRPr>
          </a:p>
        </p:txBody>
      </p:sp>
      <p:sp>
        <p:nvSpPr>
          <p:cNvPr id="16388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 Narrow" pitchFamily="34" charset="0"/>
              </a:rPr>
              <a:t>Risk cont…</a:t>
            </a:r>
          </a:p>
        </p:txBody>
      </p:sp>
      <p:sp>
        <p:nvSpPr>
          <p:cNvPr id="16389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Smoking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Smoking among young women may be one explanation for increased CAD in females</a:t>
            </a:r>
          </a:p>
          <a:p>
            <a:pPr eaLnBrk="1" hangingPunct="1">
              <a:lnSpc>
                <a:spcPct val="90000"/>
              </a:lnSpc>
            </a:pPr>
            <a:endParaRPr lang="en-US" sz="2000" smtClean="0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High Blood Pressure (hypertension)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smtClean="0">
                <a:latin typeface="Arial" charset="0"/>
              </a:rPr>
              <a:t>Cholesterol- abnormal lipids or high cholesterol</a:t>
            </a:r>
            <a:r>
              <a:rPr lang="en-US" sz="18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Diabetes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smtClean="0">
                <a:latin typeface="Arial Narrow" pitchFamily="34" charset="0"/>
              </a:rPr>
              <a:t>Heart disease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 Narrow" pitchFamily="34" charset="0"/>
              </a:rPr>
              <a:t>Stroke</a:t>
            </a:r>
          </a:p>
        </p:txBody>
      </p:sp>
      <p:sp>
        <p:nvSpPr>
          <p:cNvPr id="18434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</a:t>
            </a:r>
          </a:p>
        </p:txBody>
      </p:sp>
      <p:sp>
        <p:nvSpPr>
          <p:cNvPr id="18435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sz="1800" smtClean="0">
                <a:latin typeface="Arial Narrow" pitchFamily="34" charset="0"/>
              </a:rPr>
              <a:t>Stroke sometimes called a “brain attack” -- is similar to a heart attack. It occurs when blood flow is cut off from part of the brain</a:t>
            </a:r>
            <a:r>
              <a:rPr lang="en-US" sz="2800" smtClean="0"/>
              <a:t> </a:t>
            </a:r>
            <a:endParaRPr lang="en-US" sz="1800" smtClean="0">
              <a:latin typeface="Arial Narrow" pitchFamily="34" charset="0"/>
            </a:endParaRPr>
          </a:p>
          <a:p>
            <a:pPr eaLnBrk="1" hangingPunct="1"/>
            <a:r>
              <a:rPr lang="en-US" sz="1800" smtClean="0">
                <a:latin typeface="Arial Narrow" pitchFamily="34" charset="0"/>
              </a:rPr>
              <a:t>It results from disease of the blood vessels supplying the brain.</a:t>
            </a:r>
          </a:p>
        </p:txBody>
      </p:sp>
      <p:sp>
        <p:nvSpPr>
          <p:cNvPr id="18436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and Symptoms</a:t>
            </a:r>
          </a:p>
        </p:txBody>
      </p:sp>
      <p:sp>
        <p:nvSpPr>
          <p:cNvPr id="18437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US" sz="1800" smtClean="0">
                <a:latin typeface="Arial Narrow" pitchFamily="34" charset="0"/>
              </a:rPr>
              <a:t>Cerebral hemorrhage-</a:t>
            </a:r>
          </a:p>
          <a:p>
            <a:pPr lvl="1" eaLnBrk="1" hangingPunct="1"/>
            <a:r>
              <a:rPr lang="en-US" sz="1800" smtClean="0">
                <a:latin typeface="Arial Narrow" pitchFamily="34" charset="0"/>
              </a:rPr>
              <a:t>cause by rupture of a blood vessel, with bleeding into the brain (intracerebral hemorrhage)</a:t>
            </a:r>
          </a:p>
          <a:p>
            <a:pPr eaLnBrk="1" hangingPunct="1"/>
            <a:r>
              <a:rPr lang="en-US" sz="1800" smtClean="0">
                <a:latin typeface="Arial Narrow" pitchFamily="34" charset="0"/>
              </a:rPr>
              <a:t>Cerebral thrombosis-</a:t>
            </a:r>
          </a:p>
          <a:p>
            <a:pPr lvl="1" eaLnBrk="1" hangingPunct="1"/>
            <a:r>
              <a:rPr lang="en-US" sz="1800" smtClean="0">
                <a:latin typeface="Arial Narrow" pitchFamily="34" charset="0"/>
              </a:rPr>
              <a:t>stems from obstruction of a cerebral blood vessel when a blood clot forms w/n the walls</a:t>
            </a:r>
          </a:p>
          <a:p>
            <a:pPr eaLnBrk="1" hangingPunct="1"/>
            <a:r>
              <a:rPr lang="en-US" sz="1800" smtClean="0">
                <a:latin typeface="Arial Narrow" pitchFamily="34" charset="0"/>
              </a:rPr>
              <a:t>Cerebral embolism-</a:t>
            </a:r>
          </a:p>
          <a:p>
            <a:pPr lvl="1" eaLnBrk="1" hangingPunct="1"/>
            <a:r>
              <a:rPr lang="en-US" sz="1800" smtClean="0">
                <a:latin typeface="Arial Narrow" pitchFamily="34" charset="0"/>
              </a:rPr>
              <a:t>obstruction of a cerebral artery by a blood clot or a foreign body that usually has migrated from another part of the body circulation.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Reference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Kiester, E., (1989) Better Homes and Gardens </a:t>
            </a:r>
            <a:r>
              <a:rPr lang="en-US" i="1" smtClean="0"/>
              <a:t>New family medical guide </a:t>
            </a:r>
            <a:r>
              <a:rPr lang="en-US" smtClean="0"/>
              <a:t>(4</a:t>
            </a:r>
            <a:r>
              <a:rPr lang="en-US" baseline="30000" smtClean="0"/>
              <a:t>th</a:t>
            </a:r>
            <a:r>
              <a:rPr lang="en-US" smtClean="0"/>
              <a:t> ed.) Des Moines, Iowa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391</Words>
  <Application>Microsoft Office PowerPoint</Application>
  <PresentationFormat>On-screen Show (4:3)</PresentationFormat>
  <Paragraphs>50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Arial Narrow</vt:lpstr>
      <vt:lpstr>Times New Roman</vt:lpstr>
      <vt:lpstr>Office Theme</vt:lpstr>
      <vt:lpstr>Carotid Artery Disease</vt:lpstr>
      <vt:lpstr>CAD cont…</vt:lpstr>
      <vt:lpstr>Stroke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Coronary Artery Disease</dc:title>
  <dc:creator>DEBORAH SYSE</dc:creator>
  <cp:lastModifiedBy>Labuser</cp:lastModifiedBy>
  <cp:revision>12</cp:revision>
  <dcterms:created xsi:type="dcterms:W3CDTF">2011-10-18T11:07:56Z</dcterms:created>
  <dcterms:modified xsi:type="dcterms:W3CDTF">2011-10-19T18:22:53Z</dcterms:modified>
</cp:coreProperties>
</file>