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7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870695-2DEA-4ACA-940A-5B983865D636}" type="datetimeFigureOut">
              <a:rPr lang="en-US" smtClean="0"/>
              <a:t>1/15/2012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07E225-7596-4244-A881-3BA1A8100C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5730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0AE502D-4248-4888-AE8D-54815A9BEA16}" type="slidenum">
              <a:rPr lang="en-US" smtClean="0"/>
              <a:pPr eaLnBrk="1" hangingPunct="1"/>
              <a:t>1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4B822-2D1C-4351-BB03-E92D4C0986FF}" type="datetimeFigureOut">
              <a:rPr lang="en-US" smtClean="0"/>
              <a:t>1/15/2012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AFD5F-C97F-418D-8E21-F3B44ADE9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401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4B822-2D1C-4351-BB03-E92D4C0986FF}" type="datetimeFigureOut">
              <a:rPr lang="en-US" smtClean="0"/>
              <a:t>1/15/2012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AFD5F-C97F-418D-8E21-F3B44ADE9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420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4B822-2D1C-4351-BB03-E92D4C0986FF}" type="datetimeFigureOut">
              <a:rPr lang="en-US" smtClean="0"/>
              <a:t>1/15/2012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AFD5F-C97F-418D-8E21-F3B44ADE9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6667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4B822-2D1C-4351-BB03-E92D4C0986FF}" type="datetimeFigureOut">
              <a:rPr lang="en-US" smtClean="0"/>
              <a:t>1/15/2012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AFD5F-C97F-418D-8E21-F3B44ADE9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971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4B822-2D1C-4351-BB03-E92D4C0986FF}" type="datetimeFigureOut">
              <a:rPr lang="en-US" smtClean="0"/>
              <a:t>1/15/2012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AFD5F-C97F-418D-8E21-F3B44ADE9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475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4B822-2D1C-4351-BB03-E92D4C0986FF}" type="datetimeFigureOut">
              <a:rPr lang="en-US" smtClean="0"/>
              <a:t>1/15/2012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AFD5F-C97F-418D-8E21-F3B44ADE9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659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4B822-2D1C-4351-BB03-E92D4C0986FF}" type="datetimeFigureOut">
              <a:rPr lang="en-US" smtClean="0"/>
              <a:t>1/15/2012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AFD5F-C97F-418D-8E21-F3B44ADE9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739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4B822-2D1C-4351-BB03-E92D4C0986FF}" type="datetimeFigureOut">
              <a:rPr lang="en-US" smtClean="0"/>
              <a:t>1/15/2012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AFD5F-C97F-418D-8E21-F3B44ADE9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58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4B822-2D1C-4351-BB03-E92D4C0986FF}" type="datetimeFigureOut">
              <a:rPr lang="en-US" smtClean="0"/>
              <a:t>1/15/2012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AFD5F-C97F-418D-8E21-F3B44ADE9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51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4B822-2D1C-4351-BB03-E92D4C0986FF}" type="datetimeFigureOut">
              <a:rPr lang="en-US" smtClean="0"/>
              <a:t>1/15/2012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AFD5F-C97F-418D-8E21-F3B44ADE9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802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4B822-2D1C-4351-BB03-E92D4C0986FF}" type="datetimeFigureOut">
              <a:rPr lang="en-US" smtClean="0"/>
              <a:t>1/15/2012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AFD5F-C97F-418D-8E21-F3B44ADE9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455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F4B822-2D1C-4351-BB03-E92D4C0986FF}" type="datetimeFigureOut">
              <a:rPr lang="en-US" smtClean="0"/>
              <a:t>1/15/2012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FAFD5F-C97F-418D-8E21-F3B44ADE9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147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467600" cy="1143000"/>
          </a:xfrm>
        </p:spPr>
        <p:txBody>
          <a:bodyPr/>
          <a:lstStyle/>
          <a:p>
            <a:pPr eaLnBrk="1" hangingPunct="1"/>
            <a:r>
              <a:rPr lang="en-US" smtClean="0"/>
              <a:t>Core Functions of Public Health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2332038"/>
            <a:ext cx="8229600" cy="4525962"/>
          </a:xfrm>
        </p:spPr>
        <p:txBody>
          <a:bodyPr/>
          <a:lstStyle/>
          <a:p>
            <a:pPr eaLnBrk="1" hangingPunct="1"/>
            <a:r>
              <a:rPr lang="en-US" smtClean="0"/>
              <a:t>Assessment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Policy formation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Assurance</a:t>
            </a:r>
          </a:p>
        </p:txBody>
      </p:sp>
      <p:pic>
        <p:nvPicPr>
          <p:cNvPr id="26628" name="Picture 2" descr="http://www.health.state.ny.us/press/reports/images/wheel_428x428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1752600"/>
            <a:ext cx="4914900" cy="491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061184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10</Words>
  <Application>Microsoft Office PowerPoint</Application>
  <PresentationFormat>On-screen Show (4:3)</PresentationFormat>
  <Paragraphs>7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Core Functions of Public Health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Lisa</dc:creator>
  <cp:lastModifiedBy>Lisa</cp:lastModifiedBy>
  <cp:revision>2</cp:revision>
  <dcterms:created xsi:type="dcterms:W3CDTF">2012-01-16T02:28:57Z</dcterms:created>
  <dcterms:modified xsi:type="dcterms:W3CDTF">2012-01-16T04:54:54Z</dcterms:modified>
</cp:coreProperties>
</file>