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36945" autoAdjust="0"/>
  </p:normalViewPr>
  <p:slideViewPr>
    <p:cSldViewPr>
      <p:cViewPr varScale="1">
        <p:scale>
          <a:sx n="14" d="100"/>
          <a:sy n="14" d="100"/>
        </p:scale>
        <p:origin x="-213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463AB2-858C-4219-B4D2-745948EA0DC9}" type="datetimeFigureOut">
              <a:rPr lang="en-US" smtClean="0"/>
              <a:t>6/12/2011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5D866C-4BF2-4B4A-8ED6-495DC8549EE1}" type="slidenum">
              <a:rPr lang="en-US" smtClean="0"/>
              <a:t>‹#›</a:t>
            </a:fld>
            <a:endParaRPr lang="en-US"/>
          </a:p>
        </p:txBody>
      </p:sp>
    </p:spTree>
    <p:extLst>
      <p:ext uri="{BB962C8B-B14F-4D97-AF65-F5344CB8AC3E}">
        <p14:creationId xmlns:p14="http://schemas.microsoft.com/office/powerpoint/2010/main" val="556247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t>The objectives</a:t>
            </a:r>
            <a:r>
              <a:rPr lang="en-US" baseline="0" dirty="0" smtClean="0"/>
              <a:t> of this project were</a:t>
            </a:r>
            <a:r>
              <a:rPr lang="en-US" dirty="0" smtClean="0"/>
              <a:t> to </a:t>
            </a:r>
            <a:r>
              <a:rPr lang="en-US" sz="1200" dirty="0" smtClean="0">
                <a:latin typeface="Times New Roman" pitchFamily="18" charset="0"/>
                <a:cs typeface="Times New Roman" pitchFamily="18" charset="0"/>
              </a:rPr>
              <a:t>analyze and identify the research components of each article,</a:t>
            </a:r>
            <a:r>
              <a:rPr lang="en-US" sz="1200" baseline="0" dirty="0" smtClean="0">
                <a:latin typeface="Times New Roman" pitchFamily="18" charset="0"/>
                <a:cs typeface="Times New Roman" pitchFamily="18" charset="0"/>
              </a:rPr>
              <a:t> c</a:t>
            </a:r>
            <a:r>
              <a:rPr lang="en-US" sz="1200" dirty="0" smtClean="0">
                <a:latin typeface="Times New Roman" pitchFamily="18" charset="0"/>
                <a:cs typeface="Times New Roman" pitchFamily="18" charset="0"/>
              </a:rPr>
              <a:t>ritique the value of the articles to the nursing profession,</a:t>
            </a:r>
            <a:r>
              <a:rPr lang="en-US" sz="1200" baseline="0" dirty="0" smtClean="0">
                <a:latin typeface="Times New Roman" pitchFamily="18" charset="0"/>
                <a:cs typeface="Times New Roman" pitchFamily="18" charset="0"/>
              </a:rPr>
              <a:t> and </a:t>
            </a:r>
            <a:r>
              <a:rPr lang="en-US" sz="1200" dirty="0" smtClean="0">
                <a:latin typeface="Times New Roman" pitchFamily="18" charset="0"/>
                <a:cs typeface="Times New Roman" pitchFamily="18" charset="0"/>
              </a:rPr>
              <a:t>compare the methodologies of each article. Both articles</a:t>
            </a:r>
            <a:r>
              <a:rPr lang="en-US" sz="1200" baseline="0" dirty="0" smtClean="0">
                <a:latin typeface="Times New Roman" pitchFamily="18" charset="0"/>
                <a:cs typeface="Times New Roman" pitchFamily="18" charset="0"/>
              </a:rPr>
              <a:t> utilize proper techniques for obtaining samples and data.  These articles each used quantitative and qualitative test theories in order to gather their data and </a:t>
            </a:r>
            <a:r>
              <a:rPr lang="en-US" sz="1200" baseline="0" smtClean="0">
                <a:latin typeface="Times New Roman" pitchFamily="18" charset="0"/>
                <a:cs typeface="Times New Roman" pitchFamily="18" charset="0"/>
              </a:rPr>
              <a:t>interpret their </a:t>
            </a:r>
            <a:r>
              <a:rPr lang="en-US" sz="1200" baseline="0" dirty="0" smtClean="0">
                <a:latin typeface="Times New Roman" pitchFamily="18" charset="0"/>
                <a:cs typeface="Times New Roman" pitchFamily="18" charset="0"/>
              </a:rPr>
              <a:t>results.  Both articles composed a question that they wanted to answer from their research.  From their findings, both helped to add value to the nursing profession by finding a better way to reduce pain for procedures, and by looking at the effect of a morally distressing situation on nurses long term.  The use of research findings is important in order to uphold the standards of nursing care and to keep improving the quality of care given by nurses in the health care field. </a:t>
            </a:r>
            <a:endParaRPr lang="en-US" sz="12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BA5D866C-4BF2-4B4A-8ED6-495DC8549EE1}" type="slidenum">
              <a:rPr lang="en-US" smtClean="0"/>
              <a:t>1</a:t>
            </a:fld>
            <a:endParaRPr lang="en-US"/>
          </a:p>
        </p:txBody>
      </p:sp>
    </p:spTree>
    <p:extLst>
      <p:ext uri="{BB962C8B-B14F-4D97-AF65-F5344CB8AC3E}">
        <p14:creationId xmlns:p14="http://schemas.microsoft.com/office/powerpoint/2010/main" val="4239454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2E1BDB-2D72-4D74-97D5-3EFAEEBCB51C}" type="datetimeFigureOut">
              <a:rPr lang="en-US" smtClean="0"/>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135770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2E1BDB-2D72-4D74-97D5-3EFAEEBCB51C}" type="datetimeFigureOut">
              <a:rPr lang="en-US" smtClean="0"/>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18563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2E1BDB-2D72-4D74-97D5-3EFAEEBCB51C}" type="datetimeFigureOut">
              <a:rPr lang="en-US" smtClean="0"/>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14699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2E1BDB-2D72-4D74-97D5-3EFAEEBCB51C}" type="datetimeFigureOut">
              <a:rPr lang="en-US" smtClean="0"/>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303055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2E1BDB-2D72-4D74-97D5-3EFAEEBCB51C}" type="datetimeFigureOut">
              <a:rPr lang="en-US" smtClean="0"/>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154473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2E1BDB-2D72-4D74-97D5-3EFAEEBCB51C}" type="datetimeFigureOut">
              <a:rPr lang="en-US" smtClean="0"/>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35568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2E1BDB-2D72-4D74-97D5-3EFAEEBCB51C}" type="datetimeFigureOut">
              <a:rPr lang="en-US" smtClean="0"/>
              <a:t>6/12/2011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99816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2E1BDB-2D72-4D74-97D5-3EFAEEBCB51C}" type="datetimeFigureOut">
              <a:rPr lang="en-US" smtClean="0"/>
              <a:t>6/12/2011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57674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2E1BDB-2D72-4D74-97D5-3EFAEEBCB51C}" type="datetimeFigureOut">
              <a:rPr lang="en-US" smtClean="0"/>
              <a:t>6/12/2011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777311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2E1BDB-2D72-4D74-97D5-3EFAEEBCB51C}" type="datetimeFigureOut">
              <a:rPr lang="en-US" smtClean="0"/>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718593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2E1BDB-2D72-4D74-97D5-3EFAEEBCB51C}" type="datetimeFigureOut">
              <a:rPr lang="en-US" smtClean="0"/>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050C-CDF3-4D93-95ED-253F2EE3464A}" type="slidenum">
              <a:rPr lang="en-US" smtClean="0"/>
              <a:t>‹#›</a:t>
            </a:fld>
            <a:endParaRPr lang="en-US"/>
          </a:p>
        </p:txBody>
      </p:sp>
    </p:spTree>
    <p:extLst>
      <p:ext uri="{BB962C8B-B14F-4D97-AF65-F5344CB8AC3E}">
        <p14:creationId xmlns:p14="http://schemas.microsoft.com/office/powerpoint/2010/main" val="2471195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2E1BDB-2D72-4D74-97D5-3EFAEEBCB51C}" type="datetimeFigureOut">
              <a:rPr lang="en-US" smtClean="0"/>
              <a:t>6/12/2011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0050C-CDF3-4D93-95ED-253F2EE3464A}" type="slidenum">
              <a:rPr lang="en-US" smtClean="0"/>
              <a:t>‹#›</a:t>
            </a:fld>
            <a:endParaRPr lang="en-US"/>
          </a:p>
        </p:txBody>
      </p:sp>
    </p:spTree>
    <p:extLst>
      <p:ext uri="{BB962C8B-B14F-4D97-AF65-F5344CB8AC3E}">
        <p14:creationId xmlns:p14="http://schemas.microsoft.com/office/powerpoint/2010/main" val="865247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Conclusion</a:t>
            </a:r>
            <a:endParaRPr lang="en-US" dirty="0"/>
          </a:p>
        </p:txBody>
      </p:sp>
      <p:sp>
        <p:nvSpPr>
          <p:cNvPr id="10" name="Content Placeholder 9"/>
          <p:cNvSpPr>
            <a:spLocks noGrp="1"/>
          </p:cNvSpPr>
          <p:nvPr>
            <p:ph idx="1"/>
          </p:nvPr>
        </p:nvSpPr>
        <p:spPr/>
        <p:txBody>
          <a:bodyPr/>
          <a:lstStyle/>
          <a:p>
            <a:r>
              <a:rPr lang="en-US" dirty="0" smtClean="0"/>
              <a:t>Throughout this project we have sought to answer a few objectives.</a:t>
            </a:r>
            <a:endParaRPr lang="en-US" dirty="0"/>
          </a:p>
        </p:txBody>
      </p:sp>
    </p:spTree>
    <p:extLst>
      <p:ext uri="{BB962C8B-B14F-4D97-AF65-F5344CB8AC3E}">
        <p14:creationId xmlns:p14="http://schemas.microsoft.com/office/powerpoint/2010/main" val="336715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168</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Conclusion</dc:title>
  <dc:creator>Mackenzie Boheme</dc:creator>
  <cp:lastModifiedBy>Mackenzie Boheme</cp:lastModifiedBy>
  <cp:revision>1</cp:revision>
  <dcterms:created xsi:type="dcterms:W3CDTF">2011-06-13T01:28:35Z</dcterms:created>
  <dcterms:modified xsi:type="dcterms:W3CDTF">2011-06-13T01:43:19Z</dcterms:modified>
</cp:coreProperties>
</file>