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13.xml" ContentType="application/vnd.openxmlformats-officedocument.presentationml.slideLayout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-8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0" Type="http://schemas.openxmlformats.org/officeDocument/2006/relationships/printerSettings" Target="printerSettings/printerSettings1.bin"/><Relationship Id="rId5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3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3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3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3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3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3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3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46173-AB5E-1647-B6C7-F7F4AFDE6F43}" type="datetimeFigureOut">
              <a:rPr lang="en-US" smtClean="0"/>
              <a:t>3/27/11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5002-90B1-4449-820A-82FDD3C01CDA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53446173-AB5E-1647-B6C7-F7F4AFDE6F43}" type="datetimeFigureOut">
              <a:rPr lang="en-US" smtClean="0"/>
              <a:t>3/27/11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5ADF5002-90B1-4449-820A-82FDD3C01CD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ct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46173-AB5E-1647-B6C7-F7F4AFDE6F43}" type="datetimeFigureOut">
              <a:rPr lang="en-US" smtClean="0"/>
              <a:t>3/27/11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4E61-BFA6-4150-9FE3-AA0C8F288190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53446173-AB5E-1647-B6C7-F7F4AFDE6F43}" type="datetimeFigureOut">
              <a:rPr lang="en-US" smtClean="0"/>
              <a:t>3/27/11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5ADF5002-90B1-4449-820A-82FDD3C01CD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46173-AB5E-1647-B6C7-F7F4AFDE6F43}" type="datetimeFigureOut">
              <a:rPr lang="en-US" smtClean="0"/>
              <a:t>3/27/11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5002-90B1-4449-820A-82FDD3C01CD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53446173-AB5E-1647-B6C7-F7F4AFDE6F43}" type="datetimeFigureOut">
              <a:rPr lang="en-US" smtClean="0"/>
              <a:t>3/27/11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5002-90B1-4449-820A-82FDD3C01CDA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46173-AB5E-1647-B6C7-F7F4AFDE6F43}" type="datetimeFigureOut">
              <a:rPr lang="en-US" smtClean="0"/>
              <a:t>3/27/11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5002-90B1-4449-820A-82FDD3C01CD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46173-AB5E-1647-B6C7-F7F4AFDE6F43}" type="datetimeFigureOut">
              <a:rPr lang="en-US" smtClean="0"/>
              <a:t>3/27/11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84E61-BFA6-4150-9FE3-AA0C8F288190}" type="slidenum">
              <a:rPr/>
              <a:pPr/>
              <a:t>‹#›</a:t>
            </a:fld>
            <a:endParaRPr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46173-AB5E-1647-B6C7-F7F4AFDE6F43}" type="datetimeFigureOut">
              <a:rPr lang="en-US" smtClean="0"/>
              <a:t>3/27/11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5002-90B1-4449-820A-82FDD3C01CD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46173-AB5E-1647-B6C7-F7F4AFDE6F43}" type="datetimeFigureOut">
              <a:rPr lang="en-US" smtClean="0"/>
              <a:t>3/27/11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5002-90B1-4449-820A-82FDD3C01CD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46173-AB5E-1647-B6C7-F7F4AFDE6F43}" type="datetimeFigureOut">
              <a:rPr lang="en-US" smtClean="0"/>
              <a:t>3/27/11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5002-90B1-4449-820A-82FDD3C01CD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46173-AB5E-1647-B6C7-F7F4AFDE6F43}" type="datetimeFigureOut">
              <a:rPr lang="en-US" smtClean="0"/>
              <a:t>3/27/11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5002-90B1-4449-820A-82FDD3C01CDA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46173-AB5E-1647-B6C7-F7F4AFDE6F43}" type="datetimeFigureOut">
              <a:rPr lang="en-US" smtClean="0"/>
              <a:t>3/27/11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F5002-90B1-4449-820A-82FDD3C01CD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53446173-AB5E-1647-B6C7-F7F4AFDE6F43}" type="datetimeFigureOut">
              <a:rPr lang="en-US" smtClean="0"/>
              <a:t>3/27/11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5ADF5002-90B1-4449-820A-82FDD3C01CDA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53446173-AB5E-1647-B6C7-F7F4AFDE6F43}" type="datetimeFigureOut">
              <a:rPr lang="en-US" smtClean="0"/>
              <a:t>3/27/11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5ADF5002-90B1-4449-820A-82FDD3C01CDA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573893"/>
            <a:ext cx="7583488" cy="1470025"/>
          </a:xfrm>
        </p:spPr>
        <p:txBody>
          <a:bodyPr/>
          <a:lstStyle/>
          <a:p>
            <a:r>
              <a:rPr lang="en-US" dirty="0" smtClean="0"/>
              <a:t>Sources and evaluation of chest pain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941965"/>
            <a:ext cx="7583487" cy="1752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By: Lauren </a:t>
            </a:r>
            <a:r>
              <a:rPr lang="en-US" sz="2400" dirty="0" smtClean="0"/>
              <a:t>Magruder</a:t>
            </a:r>
            <a:r>
              <a:rPr lang="en-US" sz="2400" dirty="0" smtClean="0"/>
              <a:t>, Megan </a:t>
            </a:r>
            <a:r>
              <a:rPr lang="en-US" sz="2400" dirty="0" smtClean="0"/>
              <a:t>Aprile</a:t>
            </a:r>
            <a:r>
              <a:rPr lang="en-US" sz="2400" dirty="0" smtClean="0"/>
              <a:t>, Holly Robson, and Allison Marquardt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chest pain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309179"/>
            <a:ext cx="7583488" cy="42973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Cardiac</a:t>
            </a:r>
          </a:p>
          <a:p>
            <a:r>
              <a:rPr lang="en-US" sz="4000" dirty="0" smtClean="0"/>
              <a:t>Digestive</a:t>
            </a:r>
          </a:p>
          <a:p>
            <a:r>
              <a:rPr lang="en-US" sz="4000" dirty="0" smtClean="0"/>
              <a:t>Musculoskeletal</a:t>
            </a:r>
          </a:p>
          <a:p>
            <a:r>
              <a:rPr lang="en-US" sz="4000" dirty="0" smtClean="0"/>
              <a:t>Respiratory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199345"/>
            <a:ext cx="7583488" cy="429736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OLDCARTS</a:t>
            </a:r>
          </a:p>
          <a:p>
            <a:r>
              <a:rPr lang="en-US" sz="3200" dirty="0" smtClean="0"/>
              <a:t>EKG</a:t>
            </a:r>
          </a:p>
          <a:p>
            <a:r>
              <a:rPr lang="en-US" sz="3200" dirty="0" smtClean="0"/>
              <a:t>Chest X-Ray</a:t>
            </a:r>
          </a:p>
          <a:p>
            <a:r>
              <a:rPr lang="en-US" sz="3200" dirty="0" smtClean="0"/>
              <a:t>Stress Test</a:t>
            </a:r>
          </a:p>
          <a:p>
            <a:r>
              <a:rPr lang="en-US" sz="3200" dirty="0" smtClean="0"/>
              <a:t>Possible Cardiac </a:t>
            </a:r>
            <a:r>
              <a:rPr lang="en-US" sz="3200" dirty="0" smtClean="0"/>
              <a:t>C</a:t>
            </a:r>
            <a:r>
              <a:rPr lang="en-US" sz="3200" dirty="0" smtClean="0"/>
              <a:t>atheterization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Myocardial infarction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364986"/>
            <a:ext cx="7583488" cy="4297363"/>
          </a:xfrm>
        </p:spPr>
        <p:txBody>
          <a:bodyPr/>
          <a:lstStyle/>
          <a:p>
            <a:r>
              <a:rPr lang="en-US" sz="3200" dirty="0" smtClean="0"/>
              <a:t>Who is at risk?</a:t>
            </a:r>
          </a:p>
          <a:p>
            <a:r>
              <a:rPr lang="en-US" sz="3200" dirty="0" smtClean="0"/>
              <a:t>What are the warning signs and symptoms?</a:t>
            </a:r>
          </a:p>
          <a:p>
            <a:r>
              <a:rPr lang="en-US" sz="3200" dirty="0" smtClean="0"/>
              <a:t>What should you do if you suspect your patient is having a heart attack?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236154"/>
            <a:ext cx="7583488" cy="1557639"/>
          </a:xfrm>
        </p:spPr>
        <p:txBody>
          <a:bodyPr/>
          <a:lstStyle/>
          <a:p>
            <a:r>
              <a:rPr lang="en-US" sz="3200" dirty="0" smtClean="0"/>
              <a:t>Is all chest pain related to heart disease?</a:t>
            </a:r>
            <a:endParaRPr lang="en-US" sz="3200" dirty="0" smtClean="0"/>
          </a:p>
          <a:p>
            <a:pPr lvl="2"/>
            <a:r>
              <a:rPr lang="en-US" dirty="0" smtClean="0"/>
              <a:t>http</a:t>
            </a:r>
            <a:r>
              <a:rPr lang="en-US" dirty="0" smtClean="0"/>
              <a:t>://</a:t>
            </a:r>
            <a:r>
              <a:rPr lang="en-US" dirty="0" err="1" smtClean="0"/>
              <a:t>www.youtube.com/watch?v</a:t>
            </a:r>
            <a:r>
              <a:rPr lang="en-US" dirty="0" smtClean="0"/>
              <a:t>=11Hlu0mkvAY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19176" y="223615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Pulmonary embolism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346582"/>
            <a:ext cx="7583488" cy="4297363"/>
          </a:xfrm>
        </p:spPr>
        <p:txBody>
          <a:bodyPr/>
          <a:lstStyle/>
          <a:p>
            <a:r>
              <a:rPr lang="en-US" sz="3200" dirty="0" smtClean="0"/>
              <a:t>Who is at risk?</a:t>
            </a:r>
          </a:p>
          <a:p>
            <a:r>
              <a:rPr lang="en-US" sz="3200" dirty="0" smtClean="0"/>
              <a:t>What are the warning signs and symptoms?</a:t>
            </a:r>
          </a:p>
          <a:p>
            <a:r>
              <a:rPr lang="en-US" sz="3200" dirty="0" smtClean="0"/>
              <a:t>What should you do if you suspect your patient is having a</a:t>
            </a:r>
            <a:r>
              <a:rPr lang="en-US" sz="3200" dirty="0" smtClean="0"/>
              <a:t> pulmonary embolism?</a:t>
            </a:r>
            <a:endParaRPr lang="en-US" sz="32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Heartburn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2355784"/>
            <a:ext cx="7583488" cy="429736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What causes heartburn?</a:t>
            </a:r>
          </a:p>
          <a:p>
            <a:r>
              <a:rPr lang="en-US" sz="3200" dirty="0" smtClean="0"/>
              <a:t>How is heartburn different than other forms of chest pain?</a:t>
            </a:r>
          </a:p>
          <a:p>
            <a:r>
              <a:rPr lang="en-US" sz="3200" dirty="0" smtClean="0"/>
              <a:t>How do I help my patient relieve heartburn?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Holly do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thangggg</a:t>
            </a:r>
            <a:r>
              <a:rPr lang="en-US" dirty="0" smtClean="0"/>
              <a:t> </a:t>
            </a:r>
            <a:r>
              <a:rPr lang="en-US" dirty="0" err="1" smtClean="0"/>
              <a:t>gurl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377</TotalTime>
  <Words>156</Words>
  <Application>Microsoft Macintosh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Precedent</vt:lpstr>
      <vt:lpstr>Sources and evaluation of chest pain</vt:lpstr>
      <vt:lpstr>Types of chest pain</vt:lpstr>
      <vt:lpstr>Evaluation</vt:lpstr>
      <vt:lpstr>Myocardial infarction</vt:lpstr>
      <vt:lpstr>Video</vt:lpstr>
      <vt:lpstr>Pulmonary embolism</vt:lpstr>
      <vt:lpstr>Heartburn</vt:lpstr>
      <vt:lpstr>Resources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Sources and evaluation of chest pain</dc:title>
  <dc:creator> </dc:creator>
  <cp:lastModifiedBy> </cp:lastModifiedBy>
  <cp:revision>1</cp:revision>
  <dcterms:created xsi:type="dcterms:W3CDTF">2011-03-27T12:03:17Z</dcterms:created>
  <dcterms:modified xsi:type="dcterms:W3CDTF">2011-03-27T18:21:03Z</dcterms:modified>
</cp:coreProperties>
</file>