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handoutMasterIdLst>
    <p:handoutMasterId r:id="rId55"/>
  </p:handoutMasterIdLst>
  <p:sldIdLst>
    <p:sldId id="258" r:id="rId2"/>
    <p:sldId id="257" r:id="rId3"/>
    <p:sldId id="259" r:id="rId4"/>
    <p:sldId id="301" r:id="rId5"/>
    <p:sldId id="302" r:id="rId6"/>
    <p:sldId id="303" r:id="rId7"/>
    <p:sldId id="304" r:id="rId8"/>
    <p:sldId id="305" r:id="rId9"/>
    <p:sldId id="266" r:id="rId10"/>
    <p:sldId id="267" r:id="rId11"/>
    <p:sldId id="270" r:id="rId12"/>
    <p:sldId id="271" r:id="rId13"/>
    <p:sldId id="272" r:id="rId14"/>
    <p:sldId id="273" r:id="rId15"/>
    <p:sldId id="274" r:id="rId16"/>
    <p:sldId id="275" r:id="rId17"/>
    <p:sldId id="276" r:id="rId18"/>
    <p:sldId id="279" r:id="rId19"/>
    <p:sldId id="280" r:id="rId20"/>
    <p:sldId id="281" r:id="rId21"/>
    <p:sldId id="282" r:id="rId22"/>
    <p:sldId id="283" r:id="rId23"/>
    <p:sldId id="284" r:id="rId24"/>
    <p:sldId id="285" r:id="rId25"/>
    <p:sldId id="288" r:id="rId26"/>
    <p:sldId id="289" r:id="rId27"/>
    <p:sldId id="290" r:id="rId28"/>
    <p:sldId id="291" r:id="rId29"/>
    <p:sldId id="292" r:id="rId30"/>
    <p:sldId id="293" r:id="rId31"/>
    <p:sldId id="294" r:id="rId32"/>
    <p:sldId id="295" r:id="rId33"/>
    <p:sldId id="298" r:id="rId34"/>
    <p:sldId id="299" r:id="rId35"/>
    <p:sldId id="306" r:id="rId36"/>
    <p:sldId id="261" r:id="rId37"/>
    <p:sldId id="260" r:id="rId38"/>
    <p:sldId id="262" r:id="rId39"/>
    <p:sldId id="263" r:id="rId40"/>
    <p:sldId id="264" r:id="rId41"/>
    <p:sldId id="265" r:id="rId42"/>
    <p:sldId id="307" r:id="rId43"/>
    <p:sldId id="308" r:id="rId44"/>
    <p:sldId id="309" r:id="rId45"/>
    <p:sldId id="268" r:id="rId46"/>
    <p:sldId id="269" r:id="rId47"/>
    <p:sldId id="277" r:id="rId48"/>
    <p:sldId id="278" r:id="rId49"/>
    <p:sldId id="286" r:id="rId50"/>
    <p:sldId id="287" r:id="rId51"/>
    <p:sldId id="296" r:id="rId52"/>
    <p:sldId id="297" r:id="rId5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5" d="100"/>
          <a:sy n="75" d="100"/>
        </p:scale>
        <p:origin x="-36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73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Franklin Gothic Book" pitchFamily="34" charset="0"/>
              </a:defRPr>
            </a:lvl1pPr>
          </a:lstStyle>
          <a:p>
            <a:endParaRPr lang="en-US"/>
          </a:p>
        </p:txBody>
      </p:sp>
      <p:sp>
        <p:nvSpPr>
          <p:cNvPr id="13619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Franklin Gothic Book" pitchFamily="34" charset="0"/>
              </a:defRPr>
            </a:lvl1pPr>
          </a:lstStyle>
          <a:p>
            <a:fld id="{246349E5-7197-4A46-957D-BE18AFDF7CC9}" type="datetimeFigureOut">
              <a:rPr lang="en-US"/>
              <a:pPr/>
              <a:t>10/5/2010</a:t>
            </a:fld>
            <a:endParaRPr lang="en-US"/>
          </a:p>
        </p:txBody>
      </p:sp>
      <p:sp>
        <p:nvSpPr>
          <p:cNvPr id="1361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Franklin Gothic Book" pitchFamily="34" charset="0"/>
              </a:defRPr>
            </a:lvl1pPr>
          </a:lstStyle>
          <a:p>
            <a:endParaRPr lang="en-US"/>
          </a:p>
        </p:txBody>
      </p:sp>
      <p:sp>
        <p:nvSpPr>
          <p:cNvPr id="13619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Franklin Gothic Book" pitchFamily="34" charset="0"/>
              </a:defRPr>
            </a:lvl1pPr>
          </a:lstStyle>
          <a:p>
            <a:fld id="{F08D408B-85F8-4F65-916E-1E09ED621DC9}"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Calibri" pitchFamily="34" charset="0"/>
              </a:defRPr>
            </a:lvl1pPr>
          </a:lstStyle>
          <a:p>
            <a:endParaRPr lang="en-US"/>
          </a:p>
        </p:txBody>
      </p:sp>
      <p:sp>
        <p:nvSpPr>
          <p:cNvPr id="3" name="Date Placeholder 2"/>
          <p:cNvSpPr>
            <a:spLocks noGrp="1"/>
          </p:cNvSpPr>
          <p:nvPr>
            <p:ph type="dt"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Calibri" pitchFamily="34" charset="0"/>
              </a:defRPr>
            </a:lvl1pPr>
          </a:lstStyle>
          <a:p>
            <a:fld id="{5B4E9634-1850-401F-97F1-DA984B823444}" type="datetimeFigureOut">
              <a:rPr lang="en-US"/>
              <a:pPr/>
              <a:t>10/5/2010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Calibri" pitchFamily="34" charset="0"/>
              </a:defRPr>
            </a:lvl1pPr>
          </a:lstStyle>
          <a:p>
            <a:endParaRPr lang="en-US"/>
          </a:p>
        </p:txBody>
      </p:sp>
      <p:sp>
        <p:nvSpPr>
          <p:cNvPr id="7" name="Slide Number Placeholder 6"/>
          <p:cNvSpPr>
            <a:spLocks noGrp="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atin typeface="Calibri" pitchFamily="34" charset="0"/>
              </a:defRPr>
            </a:lvl1pPr>
          </a:lstStyle>
          <a:p>
            <a:fld id="{A7942C8E-E88A-4C69-87D0-5B355AC17BA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4E952568-4589-43EB-820E-57E2490341C1}" type="slidenum">
              <a:rPr lang="en-US"/>
              <a:pPr/>
              <a:t>1</a:t>
            </a:fld>
            <a:endParaRPr lang="en-US"/>
          </a:p>
        </p:txBody>
      </p:sp>
      <p:sp>
        <p:nvSpPr>
          <p:cNvPr id="15362" name="Rectangle 2"/>
          <p:cNvSpPr>
            <a:spLocks noGrp="1" noRo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D3EE83DD-54C4-4930-9AA5-95DA21C7545A}" type="slidenum">
              <a:rPr lang="en-US"/>
              <a:pPr/>
              <a:t>10</a:t>
            </a:fld>
            <a:endParaRPr lang="en-US"/>
          </a:p>
        </p:txBody>
      </p:sp>
      <p:sp>
        <p:nvSpPr>
          <p:cNvPr id="44034" name="Rectangle 2"/>
          <p:cNvSpPr>
            <a:spLocks noGrp="1" noRot="1" noChangeArrowheads="1" noTextEdit="1"/>
          </p:cNvSpPr>
          <p:nvPr>
            <p:ph type="sldImg"/>
          </p:nvPr>
        </p:nvSpPr>
        <p:spPr bwMode="auto">
          <a:noFill/>
          <a:ln>
            <a:solidFill>
              <a:srgbClr val="000000"/>
            </a:solidFill>
            <a:miter lim="800000"/>
            <a:headEnd/>
            <a:tailEnd/>
          </a:ln>
        </p:spPr>
      </p:sp>
      <p:sp>
        <p:nvSpPr>
          <p:cNvPr id="44035"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a:noFill/>
        </p:spPr>
        <p:txBody>
          <a:bodyPr/>
          <a:lstStyle/>
          <a:p>
            <a:fld id="{F5DD1D09-A369-4D7B-AE5B-AFE62A07D9B5}" type="slidenum">
              <a:rPr lang="en-US"/>
              <a:pPr/>
              <a:t>11</a:t>
            </a:fld>
            <a:endParaRPr lang="en-US"/>
          </a:p>
        </p:txBody>
      </p:sp>
      <p:sp>
        <p:nvSpPr>
          <p:cNvPr id="50178" name="Rectangle 2"/>
          <p:cNvSpPr>
            <a:spLocks noGrp="1" noRot="1" noChangeArrowheads="1" noTextEdit="1"/>
          </p:cNvSpPr>
          <p:nvPr>
            <p:ph type="sldImg"/>
          </p:nvPr>
        </p:nvSpPr>
        <p:spPr bwMode="auto">
          <a:noFill/>
          <a:ln>
            <a:solidFill>
              <a:srgbClr val="000000"/>
            </a:solidFill>
            <a:miter lim="800000"/>
            <a:headEnd/>
            <a:tailEnd/>
          </a:ln>
        </p:spPr>
      </p:sp>
      <p:sp>
        <p:nvSpPr>
          <p:cNvPr id="50179"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a:noFill/>
        </p:spPr>
        <p:txBody>
          <a:bodyPr/>
          <a:lstStyle/>
          <a:p>
            <a:fld id="{6D23CE09-5809-4DEC-A3CF-AC7B88768376}" type="slidenum">
              <a:rPr lang="en-US"/>
              <a:pPr/>
              <a:t>12</a:t>
            </a:fld>
            <a:endParaRPr lang="en-US"/>
          </a:p>
        </p:txBody>
      </p:sp>
      <p:sp>
        <p:nvSpPr>
          <p:cNvPr id="52226" name="Rectangle 2"/>
          <p:cNvSpPr>
            <a:spLocks noGrp="1" noRot="1" noChangeArrowheads="1" noTextEdit="1"/>
          </p:cNvSpPr>
          <p:nvPr>
            <p:ph type="sldImg"/>
          </p:nvPr>
        </p:nvSpPr>
        <p:spPr bwMode="auto">
          <a:noFill/>
          <a:ln>
            <a:solidFill>
              <a:srgbClr val="000000"/>
            </a:solidFill>
            <a:miter lim="800000"/>
            <a:headEnd/>
            <a:tailEnd/>
          </a:ln>
        </p:spPr>
      </p:sp>
      <p:sp>
        <p:nvSpPr>
          <p:cNvPr id="52227"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a:noFill/>
        </p:spPr>
        <p:txBody>
          <a:bodyPr/>
          <a:lstStyle/>
          <a:p>
            <a:fld id="{3DE4BAD7-EC8A-4BF7-B9CE-BA9474BDDFCE}" type="slidenum">
              <a:rPr lang="en-US"/>
              <a:pPr/>
              <a:t>13</a:t>
            </a:fld>
            <a:endParaRPr lang="en-US"/>
          </a:p>
        </p:txBody>
      </p:sp>
      <p:sp>
        <p:nvSpPr>
          <p:cNvPr id="54274" name="Rectangle 2"/>
          <p:cNvSpPr>
            <a:spLocks noGrp="1" noRot="1" noChangeArrowheads="1" noTextEdit="1"/>
          </p:cNvSpPr>
          <p:nvPr>
            <p:ph type="sldImg"/>
          </p:nvPr>
        </p:nvSpPr>
        <p:spPr bwMode="auto">
          <a:noFill/>
          <a:ln>
            <a:solidFill>
              <a:srgbClr val="000000"/>
            </a:solidFill>
            <a:miter lim="800000"/>
            <a:headEnd/>
            <a:tailEnd/>
          </a:ln>
        </p:spPr>
      </p:sp>
      <p:sp>
        <p:nvSpPr>
          <p:cNvPr id="54275"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p:spPr>
        <p:txBody>
          <a:bodyPr/>
          <a:lstStyle/>
          <a:p>
            <a:fld id="{EDA563B7-D3A0-42F3-8DAB-189A436D4AA1}" type="slidenum">
              <a:rPr lang="en-US"/>
              <a:pPr/>
              <a:t>14</a:t>
            </a:fld>
            <a:endParaRPr lang="en-US"/>
          </a:p>
        </p:txBody>
      </p:sp>
      <p:sp>
        <p:nvSpPr>
          <p:cNvPr id="56322" name="Rectangle 2"/>
          <p:cNvSpPr>
            <a:spLocks noGrp="1" noRot="1" noChangeArrowheads="1" noTextEdit="1"/>
          </p:cNvSpPr>
          <p:nvPr>
            <p:ph type="sldImg"/>
          </p:nvPr>
        </p:nvSpPr>
        <p:spPr bwMode="auto">
          <a:noFill/>
          <a:ln>
            <a:solidFill>
              <a:srgbClr val="000000"/>
            </a:solidFill>
            <a:miter lim="800000"/>
            <a:headEnd/>
            <a:tailEnd/>
          </a:ln>
        </p:spPr>
      </p:sp>
      <p:sp>
        <p:nvSpPr>
          <p:cNvPr id="56323"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p:spPr>
        <p:txBody>
          <a:bodyPr/>
          <a:lstStyle/>
          <a:p>
            <a:fld id="{3950AED8-23A3-4941-87AB-C3ABAE22C094}" type="slidenum">
              <a:rPr lang="en-US"/>
              <a:pPr/>
              <a:t>15</a:t>
            </a:fld>
            <a:endParaRPr lang="en-US"/>
          </a:p>
        </p:txBody>
      </p:sp>
      <p:sp>
        <p:nvSpPr>
          <p:cNvPr id="58370" name="Rectangle 2"/>
          <p:cNvSpPr>
            <a:spLocks noGrp="1" noRot="1" noChangeArrowheads="1" noTextEdit="1"/>
          </p:cNvSpPr>
          <p:nvPr>
            <p:ph type="sldImg"/>
          </p:nvPr>
        </p:nvSpPr>
        <p:spPr bwMode="auto">
          <a:noFill/>
          <a:ln>
            <a:solidFill>
              <a:srgbClr val="000000"/>
            </a:solidFill>
            <a:miter lim="800000"/>
            <a:headEnd/>
            <a:tailEnd/>
          </a:ln>
        </p:spPr>
      </p:sp>
      <p:sp>
        <p:nvSpPr>
          <p:cNvPr id="58371"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p:spPr>
        <p:txBody>
          <a:bodyPr/>
          <a:lstStyle/>
          <a:p>
            <a:fld id="{09814A56-0089-4C3C-B533-C1F4E0D4BAE0}" type="slidenum">
              <a:rPr lang="en-US"/>
              <a:pPr/>
              <a:t>16</a:t>
            </a:fld>
            <a:endParaRPr lang="en-US"/>
          </a:p>
        </p:txBody>
      </p:sp>
      <p:sp>
        <p:nvSpPr>
          <p:cNvPr id="60418" name="Rectangle 2"/>
          <p:cNvSpPr>
            <a:spLocks noGrp="1" noRot="1" noChangeArrowheads="1" noTextEdit="1"/>
          </p:cNvSpPr>
          <p:nvPr>
            <p:ph type="sldImg"/>
          </p:nvPr>
        </p:nvSpPr>
        <p:spPr bwMode="auto">
          <a:noFill/>
          <a:ln>
            <a:solidFill>
              <a:srgbClr val="000000"/>
            </a:solidFill>
            <a:miter lim="800000"/>
            <a:headEnd/>
            <a:tailEnd/>
          </a:ln>
        </p:spPr>
      </p:sp>
      <p:sp>
        <p:nvSpPr>
          <p:cNvPr id="60419"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a:spLocks noGrp="1" noChangeArrowheads="1"/>
          </p:cNvSpPr>
          <p:nvPr>
            <p:ph type="sldNum" sz="quarter" idx="5"/>
          </p:nvPr>
        </p:nvSpPr>
        <p:spPr>
          <a:noFill/>
        </p:spPr>
        <p:txBody>
          <a:bodyPr/>
          <a:lstStyle/>
          <a:p>
            <a:fld id="{B0AF64EE-1A54-4589-99FF-DCE6CE4DB408}" type="slidenum">
              <a:rPr lang="en-US"/>
              <a:pPr/>
              <a:t>17</a:t>
            </a:fld>
            <a:endParaRPr lang="en-US"/>
          </a:p>
        </p:txBody>
      </p:sp>
      <p:sp>
        <p:nvSpPr>
          <p:cNvPr id="62466" name="Rectangle 2"/>
          <p:cNvSpPr>
            <a:spLocks noGrp="1" noRot="1" noChangeArrowheads="1" noTextEdit="1"/>
          </p:cNvSpPr>
          <p:nvPr>
            <p:ph type="sldImg"/>
          </p:nvPr>
        </p:nvSpPr>
        <p:spPr bwMode="auto">
          <a:noFill/>
          <a:ln>
            <a:solidFill>
              <a:srgbClr val="000000"/>
            </a:solidFill>
            <a:miter lim="800000"/>
            <a:headEnd/>
            <a:tailEnd/>
          </a:ln>
        </p:spPr>
      </p:sp>
      <p:sp>
        <p:nvSpPr>
          <p:cNvPr id="62467"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p:spPr>
        <p:txBody>
          <a:bodyPr/>
          <a:lstStyle/>
          <a:p>
            <a:fld id="{D461B1EA-951E-4199-8037-44E764B2D6CD}" type="slidenum">
              <a:rPr lang="en-US"/>
              <a:pPr/>
              <a:t>18</a:t>
            </a:fld>
            <a:endParaRPr lang="en-US"/>
          </a:p>
        </p:txBody>
      </p:sp>
      <p:sp>
        <p:nvSpPr>
          <p:cNvPr id="68610" name="Rectangle 2"/>
          <p:cNvSpPr>
            <a:spLocks noGrp="1" noRot="1" noChangeArrowheads="1" noTextEdit="1"/>
          </p:cNvSpPr>
          <p:nvPr>
            <p:ph type="sldImg"/>
          </p:nvPr>
        </p:nvSpPr>
        <p:spPr bwMode="auto">
          <a:noFill/>
          <a:ln>
            <a:solidFill>
              <a:srgbClr val="000000"/>
            </a:solidFill>
            <a:miter lim="800000"/>
            <a:headEnd/>
            <a:tailEnd/>
          </a:ln>
        </p:spPr>
      </p:sp>
      <p:sp>
        <p:nvSpPr>
          <p:cNvPr id="68611"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p:spPr>
        <p:txBody>
          <a:bodyPr/>
          <a:lstStyle/>
          <a:p>
            <a:fld id="{872C29CE-DC69-4E3C-98BD-7196A31B434C}" type="slidenum">
              <a:rPr lang="en-US"/>
              <a:pPr/>
              <a:t>19</a:t>
            </a:fld>
            <a:endParaRPr lang="en-US"/>
          </a:p>
        </p:txBody>
      </p:sp>
      <p:sp>
        <p:nvSpPr>
          <p:cNvPr id="70658" name="Rectangle 2"/>
          <p:cNvSpPr>
            <a:spLocks noGrp="1" noRot="1" noChangeArrowheads="1" noTextEdit="1"/>
          </p:cNvSpPr>
          <p:nvPr>
            <p:ph type="sldImg"/>
          </p:nvPr>
        </p:nvSpPr>
        <p:spPr bwMode="auto">
          <a:noFill/>
          <a:ln>
            <a:solidFill>
              <a:srgbClr val="000000"/>
            </a:solidFill>
            <a:miter lim="800000"/>
            <a:headEnd/>
            <a:tailEnd/>
          </a:ln>
        </p:spPr>
      </p:sp>
      <p:sp>
        <p:nvSpPr>
          <p:cNvPr id="70659"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TextEdit="1"/>
          </p:cNvSpPr>
          <p:nvPr>
            <p:ph type="sldImg"/>
          </p:nvPr>
        </p:nvSpPr>
        <p:spPr bwMode="auto">
          <a:noFill/>
          <a:ln>
            <a:solidFill>
              <a:srgbClr val="000000"/>
            </a:solidFill>
            <a:miter lim="800000"/>
            <a:headEnd/>
            <a:tailEnd/>
          </a:ln>
        </p:spPr>
      </p:sp>
      <p:sp>
        <p:nvSpPr>
          <p:cNvPr id="118787" name="Rectangle 3"/>
          <p:cNvSpPr>
            <a:spLocks noGrp="1"/>
          </p:cNvSpPr>
          <p:nvPr>
            <p:ph type="body" idx="1"/>
          </p:nvPr>
        </p:nvSpPr>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p:spPr>
        <p:txBody>
          <a:bodyPr/>
          <a:lstStyle/>
          <a:p>
            <a:fld id="{ECDBC10A-7C28-4965-9470-D63026543E8D}" type="slidenum">
              <a:rPr lang="en-US"/>
              <a:pPr/>
              <a:t>20</a:t>
            </a:fld>
            <a:endParaRPr lang="en-US"/>
          </a:p>
        </p:txBody>
      </p:sp>
      <p:sp>
        <p:nvSpPr>
          <p:cNvPr id="72706" name="Rectangle 2"/>
          <p:cNvSpPr>
            <a:spLocks noGrp="1" noRot="1" noChangeArrowheads="1" noTextEdit="1"/>
          </p:cNvSpPr>
          <p:nvPr>
            <p:ph type="sldImg"/>
          </p:nvPr>
        </p:nvSpPr>
        <p:spPr bwMode="auto">
          <a:noFill/>
          <a:ln>
            <a:solidFill>
              <a:srgbClr val="000000"/>
            </a:solidFill>
            <a:miter lim="800000"/>
            <a:headEnd/>
            <a:tailEnd/>
          </a:ln>
        </p:spPr>
      </p:sp>
      <p:sp>
        <p:nvSpPr>
          <p:cNvPr id="72707"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p:spPr>
        <p:txBody>
          <a:bodyPr/>
          <a:lstStyle/>
          <a:p>
            <a:fld id="{C3EA2A5C-DB56-4E1E-A8C7-9F5D13BB655C}" type="slidenum">
              <a:rPr lang="en-US"/>
              <a:pPr/>
              <a:t>21</a:t>
            </a:fld>
            <a:endParaRPr lang="en-US"/>
          </a:p>
        </p:txBody>
      </p:sp>
      <p:sp>
        <p:nvSpPr>
          <p:cNvPr id="74754" name="Rectangle 2"/>
          <p:cNvSpPr>
            <a:spLocks noGrp="1" noRot="1" noChangeArrowheads="1" noTextEdit="1"/>
          </p:cNvSpPr>
          <p:nvPr>
            <p:ph type="sldImg"/>
          </p:nvPr>
        </p:nvSpPr>
        <p:spPr bwMode="auto">
          <a:noFill/>
          <a:ln>
            <a:solidFill>
              <a:srgbClr val="000000"/>
            </a:solidFill>
            <a:miter lim="800000"/>
            <a:headEnd/>
            <a:tailEnd/>
          </a:ln>
        </p:spPr>
      </p:sp>
      <p:sp>
        <p:nvSpPr>
          <p:cNvPr id="74755"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p:spPr>
        <p:txBody>
          <a:bodyPr/>
          <a:lstStyle/>
          <a:p>
            <a:fld id="{720EBEBA-9161-40F9-8A33-1FFCD667BEED}" type="slidenum">
              <a:rPr lang="en-US"/>
              <a:pPr/>
              <a:t>22</a:t>
            </a:fld>
            <a:endParaRPr lang="en-US"/>
          </a:p>
        </p:txBody>
      </p:sp>
      <p:sp>
        <p:nvSpPr>
          <p:cNvPr id="76802" name="Rectangle 2"/>
          <p:cNvSpPr>
            <a:spLocks noGrp="1" noRot="1" noChangeArrowheads="1" noTextEdit="1"/>
          </p:cNvSpPr>
          <p:nvPr>
            <p:ph type="sldImg"/>
          </p:nvPr>
        </p:nvSpPr>
        <p:spPr bwMode="auto">
          <a:noFill/>
          <a:ln>
            <a:solidFill>
              <a:srgbClr val="000000"/>
            </a:solidFill>
            <a:miter lim="800000"/>
            <a:headEnd/>
            <a:tailEnd/>
          </a:ln>
        </p:spPr>
      </p:sp>
      <p:sp>
        <p:nvSpPr>
          <p:cNvPr id="76803"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a:noFill/>
        </p:spPr>
        <p:txBody>
          <a:bodyPr/>
          <a:lstStyle/>
          <a:p>
            <a:fld id="{16C471FD-EF73-40C3-8DDB-00D196824658}" type="slidenum">
              <a:rPr lang="en-US"/>
              <a:pPr/>
              <a:t>23</a:t>
            </a:fld>
            <a:endParaRPr lang="en-US"/>
          </a:p>
        </p:txBody>
      </p:sp>
      <p:sp>
        <p:nvSpPr>
          <p:cNvPr id="78850" name="Rectangle 2"/>
          <p:cNvSpPr>
            <a:spLocks noGrp="1" noRot="1" noChangeArrowheads="1" noTextEdit="1"/>
          </p:cNvSpPr>
          <p:nvPr>
            <p:ph type="sldImg"/>
          </p:nvPr>
        </p:nvSpPr>
        <p:spPr bwMode="auto">
          <a:noFill/>
          <a:ln>
            <a:solidFill>
              <a:srgbClr val="000000"/>
            </a:solidFill>
            <a:miter lim="800000"/>
            <a:headEnd/>
            <a:tailEnd/>
          </a:ln>
        </p:spPr>
      </p:sp>
      <p:sp>
        <p:nvSpPr>
          <p:cNvPr id="78851"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a:noFill/>
        </p:spPr>
        <p:txBody>
          <a:bodyPr/>
          <a:lstStyle/>
          <a:p>
            <a:fld id="{A13E9D8D-8A1C-4333-AED9-03F6B6DEA015}" type="slidenum">
              <a:rPr lang="en-US"/>
              <a:pPr/>
              <a:t>24</a:t>
            </a:fld>
            <a:endParaRPr lang="en-US"/>
          </a:p>
        </p:txBody>
      </p:sp>
      <p:sp>
        <p:nvSpPr>
          <p:cNvPr id="80898" name="Rectangle 2"/>
          <p:cNvSpPr>
            <a:spLocks noGrp="1" noRot="1" noChangeArrowheads="1" noTextEdit="1"/>
          </p:cNvSpPr>
          <p:nvPr>
            <p:ph type="sldImg"/>
          </p:nvPr>
        </p:nvSpPr>
        <p:spPr bwMode="auto">
          <a:noFill/>
          <a:ln>
            <a:solidFill>
              <a:srgbClr val="000000"/>
            </a:solidFill>
            <a:miter lim="800000"/>
            <a:headEnd/>
            <a:tailEnd/>
          </a:ln>
        </p:spPr>
      </p:sp>
      <p:sp>
        <p:nvSpPr>
          <p:cNvPr id="80899"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a:noFill/>
        </p:spPr>
        <p:txBody>
          <a:bodyPr/>
          <a:lstStyle/>
          <a:p>
            <a:fld id="{4B014EB1-838C-4C4D-885B-7902DE210954}" type="slidenum">
              <a:rPr lang="en-US"/>
              <a:pPr/>
              <a:t>25</a:t>
            </a:fld>
            <a:endParaRPr lang="en-US"/>
          </a:p>
        </p:txBody>
      </p:sp>
      <p:sp>
        <p:nvSpPr>
          <p:cNvPr id="87042" name="Rectangle 2"/>
          <p:cNvSpPr>
            <a:spLocks noGrp="1" noRot="1" noChangeArrowheads="1" noTextEdit="1"/>
          </p:cNvSpPr>
          <p:nvPr>
            <p:ph type="sldImg"/>
          </p:nvPr>
        </p:nvSpPr>
        <p:spPr bwMode="auto">
          <a:noFill/>
          <a:ln>
            <a:solidFill>
              <a:srgbClr val="000000"/>
            </a:solidFill>
            <a:miter lim="800000"/>
            <a:headEnd/>
            <a:tailEnd/>
          </a:ln>
        </p:spPr>
      </p:sp>
      <p:sp>
        <p:nvSpPr>
          <p:cNvPr id="87043"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7"/>
          <p:cNvSpPr>
            <a:spLocks noGrp="1" noChangeArrowheads="1"/>
          </p:cNvSpPr>
          <p:nvPr>
            <p:ph type="sldNum" sz="quarter" idx="5"/>
          </p:nvPr>
        </p:nvSpPr>
        <p:spPr>
          <a:noFill/>
        </p:spPr>
        <p:txBody>
          <a:bodyPr/>
          <a:lstStyle/>
          <a:p>
            <a:fld id="{2B5FFAA7-0EF8-4100-B441-5537A3CE31EA}" type="slidenum">
              <a:rPr lang="en-US"/>
              <a:pPr/>
              <a:t>26</a:t>
            </a:fld>
            <a:endParaRPr lang="en-US"/>
          </a:p>
        </p:txBody>
      </p:sp>
      <p:sp>
        <p:nvSpPr>
          <p:cNvPr id="89090" name="Rectangle 2"/>
          <p:cNvSpPr>
            <a:spLocks noGrp="1" noRot="1" noChangeArrowheads="1" noTextEdit="1"/>
          </p:cNvSpPr>
          <p:nvPr>
            <p:ph type="sldImg"/>
          </p:nvPr>
        </p:nvSpPr>
        <p:spPr bwMode="auto">
          <a:noFill/>
          <a:ln>
            <a:solidFill>
              <a:srgbClr val="000000"/>
            </a:solidFill>
            <a:miter lim="800000"/>
            <a:headEnd/>
            <a:tailEnd/>
          </a:ln>
        </p:spPr>
      </p:sp>
      <p:sp>
        <p:nvSpPr>
          <p:cNvPr id="89091"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7"/>
          <p:cNvSpPr>
            <a:spLocks noGrp="1" noChangeArrowheads="1"/>
          </p:cNvSpPr>
          <p:nvPr>
            <p:ph type="sldNum" sz="quarter" idx="5"/>
          </p:nvPr>
        </p:nvSpPr>
        <p:spPr>
          <a:noFill/>
        </p:spPr>
        <p:txBody>
          <a:bodyPr/>
          <a:lstStyle/>
          <a:p>
            <a:fld id="{73324D46-41FD-4888-A566-11274D1FEBBA}" type="slidenum">
              <a:rPr lang="en-US"/>
              <a:pPr/>
              <a:t>27</a:t>
            </a:fld>
            <a:endParaRPr lang="en-US"/>
          </a:p>
        </p:txBody>
      </p:sp>
      <p:sp>
        <p:nvSpPr>
          <p:cNvPr id="91138" name="Rectangle 2"/>
          <p:cNvSpPr>
            <a:spLocks noGrp="1" noRot="1" noChangeArrowheads="1" noTextEdit="1"/>
          </p:cNvSpPr>
          <p:nvPr>
            <p:ph type="sldImg"/>
          </p:nvPr>
        </p:nvSpPr>
        <p:spPr bwMode="auto">
          <a:noFill/>
          <a:ln>
            <a:solidFill>
              <a:srgbClr val="000000"/>
            </a:solidFill>
            <a:miter lim="800000"/>
            <a:headEnd/>
            <a:tailEnd/>
          </a:ln>
        </p:spPr>
      </p:sp>
      <p:sp>
        <p:nvSpPr>
          <p:cNvPr id="91139"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a:spLocks noGrp="1" noChangeArrowheads="1"/>
          </p:cNvSpPr>
          <p:nvPr>
            <p:ph type="sldNum" sz="quarter" idx="5"/>
          </p:nvPr>
        </p:nvSpPr>
        <p:spPr>
          <a:noFill/>
        </p:spPr>
        <p:txBody>
          <a:bodyPr/>
          <a:lstStyle/>
          <a:p>
            <a:fld id="{27622DBC-6345-4DA8-B76B-9B648EBC59CD}" type="slidenum">
              <a:rPr lang="en-US"/>
              <a:pPr/>
              <a:t>28</a:t>
            </a:fld>
            <a:endParaRPr lang="en-US"/>
          </a:p>
        </p:txBody>
      </p:sp>
      <p:sp>
        <p:nvSpPr>
          <p:cNvPr id="93186" name="Rectangle 1026"/>
          <p:cNvSpPr>
            <a:spLocks noGrp="1" noRot="1" noChangeArrowheads="1" noTextEdit="1"/>
          </p:cNvSpPr>
          <p:nvPr>
            <p:ph type="sldImg"/>
          </p:nvPr>
        </p:nvSpPr>
        <p:spPr bwMode="auto">
          <a:noFill/>
          <a:ln>
            <a:solidFill>
              <a:srgbClr val="000000"/>
            </a:solidFill>
            <a:miter lim="800000"/>
            <a:headEnd/>
            <a:tailEnd/>
          </a:ln>
        </p:spPr>
      </p:sp>
      <p:sp>
        <p:nvSpPr>
          <p:cNvPr id="93187" name="Rectangle 1027"/>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7"/>
          <p:cNvSpPr>
            <a:spLocks noGrp="1" noChangeArrowheads="1"/>
          </p:cNvSpPr>
          <p:nvPr>
            <p:ph type="sldNum" sz="quarter" idx="5"/>
          </p:nvPr>
        </p:nvSpPr>
        <p:spPr>
          <a:noFill/>
        </p:spPr>
        <p:txBody>
          <a:bodyPr/>
          <a:lstStyle/>
          <a:p>
            <a:fld id="{F0D8B219-9920-4203-AB86-F8B770410C27}" type="slidenum">
              <a:rPr lang="en-US"/>
              <a:pPr/>
              <a:t>29</a:t>
            </a:fld>
            <a:endParaRPr lang="en-US"/>
          </a:p>
        </p:txBody>
      </p:sp>
      <p:sp>
        <p:nvSpPr>
          <p:cNvPr id="95234" name="Rectangle 1026"/>
          <p:cNvSpPr>
            <a:spLocks noGrp="1" noRot="1" noChangeArrowheads="1" noTextEdit="1"/>
          </p:cNvSpPr>
          <p:nvPr>
            <p:ph type="sldImg"/>
          </p:nvPr>
        </p:nvSpPr>
        <p:spPr bwMode="auto">
          <a:noFill/>
          <a:ln>
            <a:solidFill>
              <a:srgbClr val="000000"/>
            </a:solidFill>
            <a:miter lim="800000"/>
            <a:headEnd/>
            <a:tailEnd/>
          </a:ln>
        </p:spPr>
      </p:sp>
      <p:sp>
        <p:nvSpPr>
          <p:cNvPr id="95235" name="Rectangle 1027"/>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fld id="{A229FF60-5F63-4719-962C-8C751B725144}" type="slidenum">
              <a:rPr lang="en-US"/>
              <a:pPr/>
              <a:t>3</a:t>
            </a:fld>
            <a:endParaRPr lang="en-US"/>
          </a:p>
        </p:txBody>
      </p:sp>
      <p:sp>
        <p:nvSpPr>
          <p:cNvPr id="27650" name="Rectangle 2"/>
          <p:cNvSpPr>
            <a:spLocks noGrp="1" noRot="1" noChangeArrowheads="1" noTextEdit="1"/>
          </p:cNvSpPr>
          <p:nvPr>
            <p:ph type="sldImg"/>
          </p:nvPr>
        </p:nvSpPr>
        <p:spPr bwMode="auto">
          <a:noFill/>
          <a:ln>
            <a:solidFill>
              <a:srgbClr val="000000"/>
            </a:solidFill>
            <a:miter lim="800000"/>
            <a:headEnd/>
            <a:tailEnd/>
          </a:ln>
        </p:spPr>
      </p:sp>
      <p:sp>
        <p:nvSpPr>
          <p:cNvPr id="27651" name="Rectangle 3"/>
          <p:cNvSpPr>
            <a:spLocks noGrp="1" noChangeArrowheads="1"/>
          </p:cNvSpPr>
          <p:nvPr>
            <p:ph type="body" idx="1"/>
          </p:nvPr>
        </p:nvSpPr>
        <p:spPr/>
        <p:txBody>
          <a:bodyPr/>
          <a:lstStyle/>
          <a:p>
            <a:pPr>
              <a:spcBef>
                <a:spcPct val="0"/>
              </a:spcBef>
            </a:pPr>
            <a:r>
              <a:rPr lang="en-US" smtClean="0"/>
              <a:t>Brain and spinal cord development begins in the 3 and 4</a:t>
            </a:r>
            <a:r>
              <a:rPr lang="en-US" baseline="30000" smtClean="0"/>
              <a:t>th</a:t>
            </a:r>
            <a:r>
              <a:rPr lang="en-US" smtClean="0"/>
              <a:t> week of gestation. Infections, trauma, and teratogens, and malnutrition can affect neural tube development. </a:t>
            </a:r>
          </a:p>
          <a:p>
            <a:pPr>
              <a:spcBef>
                <a:spcPct val="0"/>
              </a:spcBef>
            </a:pPr>
            <a:r>
              <a:rPr lang="en-US" smtClean="0"/>
              <a:t>Cranial bones are not well developed or fused at birth. The brain is highly vascular which can lead to increased risk for hemorrhage. Sutures and fontanels are more flexible and help to accommodate brain growth. Closure before or too late can lead to problems with brain growth. The cervical spine is very mobile which can lead to injury. </a:t>
            </a:r>
          </a:p>
          <a:p>
            <a:pPr>
              <a:spcBef>
                <a:spcPct val="0"/>
              </a:spcBef>
            </a:pPr>
            <a:r>
              <a:rPr lang="en-US" smtClean="0"/>
              <a:t>Nervous system is complete but immature at birth. Myelinization will occur by age two. </a:t>
            </a:r>
          </a:p>
          <a:p>
            <a:pPr>
              <a:spcBef>
                <a:spcPct val="0"/>
              </a:spcBef>
            </a:pPr>
            <a:r>
              <a:rPr lang="en-US" smtClean="0"/>
              <a:t>Head size is large in proportion to the body. It is a quarter of the body height in infants. In adults it counts for 1/8 of body height. Head size can lead to increased risk for head injury. The head will continue to grow until age 5.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7"/>
          <p:cNvSpPr>
            <a:spLocks noGrp="1" noChangeArrowheads="1"/>
          </p:cNvSpPr>
          <p:nvPr>
            <p:ph type="sldNum" sz="quarter" idx="5"/>
          </p:nvPr>
        </p:nvSpPr>
        <p:spPr>
          <a:noFill/>
        </p:spPr>
        <p:txBody>
          <a:bodyPr/>
          <a:lstStyle/>
          <a:p>
            <a:fld id="{AF30E985-03A4-48B7-9445-EC447DC89478}" type="slidenum">
              <a:rPr lang="en-US"/>
              <a:pPr/>
              <a:t>30</a:t>
            </a:fld>
            <a:endParaRPr lang="en-US"/>
          </a:p>
        </p:txBody>
      </p:sp>
      <p:sp>
        <p:nvSpPr>
          <p:cNvPr id="97282" name="Rectangle 1026"/>
          <p:cNvSpPr>
            <a:spLocks noGrp="1" noRot="1" noChangeArrowheads="1" noTextEdit="1"/>
          </p:cNvSpPr>
          <p:nvPr>
            <p:ph type="sldImg"/>
          </p:nvPr>
        </p:nvSpPr>
        <p:spPr bwMode="auto">
          <a:noFill/>
          <a:ln>
            <a:solidFill>
              <a:srgbClr val="000000"/>
            </a:solidFill>
            <a:miter lim="800000"/>
            <a:headEnd/>
            <a:tailEnd/>
          </a:ln>
        </p:spPr>
      </p:sp>
      <p:sp>
        <p:nvSpPr>
          <p:cNvPr id="97283" name="Rectangle 1027"/>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7"/>
          <p:cNvSpPr>
            <a:spLocks noGrp="1" noChangeArrowheads="1"/>
          </p:cNvSpPr>
          <p:nvPr>
            <p:ph type="sldNum" sz="quarter" idx="5"/>
          </p:nvPr>
        </p:nvSpPr>
        <p:spPr>
          <a:noFill/>
        </p:spPr>
        <p:txBody>
          <a:bodyPr/>
          <a:lstStyle/>
          <a:p>
            <a:fld id="{AF2B81C8-7F16-4A04-B01E-9B07B8F1FA0A}" type="slidenum">
              <a:rPr lang="en-US"/>
              <a:pPr/>
              <a:t>31</a:t>
            </a:fld>
            <a:endParaRPr lang="en-US"/>
          </a:p>
        </p:txBody>
      </p:sp>
      <p:sp>
        <p:nvSpPr>
          <p:cNvPr id="99330" name="Rectangle 1026"/>
          <p:cNvSpPr>
            <a:spLocks noGrp="1" noRot="1" noChangeArrowheads="1" noTextEdit="1"/>
          </p:cNvSpPr>
          <p:nvPr>
            <p:ph type="sldImg"/>
          </p:nvPr>
        </p:nvSpPr>
        <p:spPr bwMode="auto">
          <a:noFill/>
          <a:ln>
            <a:solidFill>
              <a:srgbClr val="000000"/>
            </a:solidFill>
            <a:miter lim="800000"/>
            <a:headEnd/>
            <a:tailEnd/>
          </a:ln>
        </p:spPr>
      </p:sp>
      <p:sp>
        <p:nvSpPr>
          <p:cNvPr id="99331" name="Rectangle 1027"/>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7"/>
          <p:cNvSpPr>
            <a:spLocks noGrp="1" noChangeArrowheads="1"/>
          </p:cNvSpPr>
          <p:nvPr>
            <p:ph type="sldNum" sz="quarter" idx="5"/>
          </p:nvPr>
        </p:nvSpPr>
        <p:spPr>
          <a:noFill/>
        </p:spPr>
        <p:txBody>
          <a:bodyPr/>
          <a:lstStyle/>
          <a:p>
            <a:fld id="{1F5C5862-75F7-40F8-ADE0-7FC08EF18D72}" type="slidenum">
              <a:rPr lang="en-US"/>
              <a:pPr/>
              <a:t>32</a:t>
            </a:fld>
            <a:endParaRPr lang="en-US"/>
          </a:p>
        </p:txBody>
      </p:sp>
      <p:sp>
        <p:nvSpPr>
          <p:cNvPr id="101378" name="Rectangle 2"/>
          <p:cNvSpPr>
            <a:spLocks noGrp="1" noRot="1" noChangeArrowheads="1" noTextEdit="1"/>
          </p:cNvSpPr>
          <p:nvPr>
            <p:ph type="sldImg"/>
          </p:nvPr>
        </p:nvSpPr>
        <p:spPr bwMode="auto">
          <a:noFill/>
          <a:ln>
            <a:solidFill>
              <a:srgbClr val="000000"/>
            </a:solidFill>
            <a:miter lim="800000"/>
            <a:headEnd/>
            <a:tailEnd/>
          </a:ln>
        </p:spPr>
      </p:sp>
      <p:sp>
        <p:nvSpPr>
          <p:cNvPr id="101379"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7"/>
          <p:cNvSpPr>
            <a:spLocks noGrp="1" noChangeArrowheads="1"/>
          </p:cNvSpPr>
          <p:nvPr>
            <p:ph type="sldNum" sz="quarter" idx="5"/>
          </p:nvPr>
        </p:nvSpPr>
        <p:spPr>
          <a:noFill/>
        </p:spPr>
        <p:txBody>
          <a:bodyPr/>
          <a:lstStyle/>
          <a:p>
            <a:fld id="{5A8CEB84-6282-4D4C-8EDC-97B349B3C21E}" type="slidenum">
              <a:rPr lang="en-US"/>
              <a:pPr/>
              <a:t>33</a:t>
            </a:fld>
            <a:endParaRPr lang="en-US"/>
          </a:p>
        </p:txBody>
      </p:sp>
      <p:sp>
        <p:nvSpPr>
          <p:cNvPr id="107522" name="Rectangle 2"/>
          <p:cNvSpPr>
            <a:spLocks noGrp="1" noRot="1" noChangeArrowheads="1" noTextEdit="1"/>
          </p:cNvSpPr>
          <p:nvPr>
            <p:ph type="sldImg"/>
          </p:nvPr>
        </p:nvSpPr>
        <p:spPr bwMode="auto">
          <a:noFill/>
          <a:ln>
            <a:solidFill>
              <a:srgbClr val="000000"/>
            </a:solidFill>
            <a:miter lim="800000"/>
            <a:headEnd/>
            <a:tailEnd/>
          </a:ln>
        </p:spPr>
      </p:sp>
      <p:sp>
        <p:nvSpPr>
          <p:cNvPr id="107523"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a:noFill/>
        </p:spPr>
        <p:txBody>
          <a:bodyPr/>
          <a:lstStyle/>
          <a:p>
            <a:fld id="{495086BD-DE4F-487B-8171-7CAB570D73DD}" type="slidenum">
              <a:rPr lang="en-US"/>
              <a:pPr/>
              <a:t>34</a:t>
            </a:fld>
            <a:endParaRPr lang="en-US"/>
          </a:p>
        </p:txBody>
      </p:sp>
      <p:sp>
        <p:nvSpPr>
          <p:cNvPr id="109570" name="Rectangle 2"/>
          <p:cNvSpPr>
            <a:spLocks noGrp="1" noRot="1" noChangeArrowheads="1" noTextEdit="1"/>
          </p:cNvSpPr>
          <p:nvPr>
            <p:ph type="sldImg"/>
          </p:nvPr>
        </p:nvSpPr>
        <p:spPr bwMode="auto">
          <a:noFill/>
          <a:ln>
            <a:solidFill>
              <a:srgbClr val="000000"/>
            </a:solidFill>
            <a:miter lim="800000"/>
            <a:headEnd/>
            <a:tailEnd/>
          </a:ln>
        </p:spPr>
      </p:sp>
      <p:sp>
        <p:nvSpPr>
          <p:cNvPr id="109571"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TextEdit="1"/>
          </p:cNvSpPr>
          <p:nvPr>
            <p:ph type="sldImg"/>
          </p:nvPr>
        </p:nvSpPr>
        <p:spPr bwMode="auto">
          <a:noFill/>
          <a:ln>
            <a:solidFill>
              <a:srgbClr val="000000"/>
            </a:solidFill>
            <a:miter lim="800000"/>
            <a:headEnd/>
            <a:tailEnd/>
          </a:ln>
        </p:spPr>
      </p:sp>
      <p:sp>
        <p:nvSpPr>
          <p:cNvPr id="124931" name="Rectangle 3"/>
          <p:cNvSpPr>
            <a:spLocks noGrp="1"/>
          </p:cNvSpPr>
          <p:nvPr>
            <p:ph type="body" idx="1"/>
          </p:nvPr>
        </p:nvSpPr>
        <p:spPr/>
        <p:txBody>
          <a:bodyP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a:lstStyle/>
          <a:p>
            <a:fld id="{44AD0F28-A56E-4FDB-AFE6-A7EEA97E0EF4}" type="slidenum">
              <a:rPr lang="en-US"/>
              <a:pPr/>
              <a:t>36</a:t>
            </a:fld>
            <a:endParaRPr lang="en-US"/>
          </a:p>
        </p:txBody>
      </p:sp>
      <p:sp>
        <p:nvSpPr>
          <p:cNvPr id="31746" name="Rectangle 2"/>
          <p:cNvSpPr>
            <a:spLocks noGrp="1" noRot="1" noChangeArrowheads="1" noTextEdit="1"/>
          </p:cNvSpPr>
          <p:nvPr>
            <p:ph type="sldImg"/>
          </p:nvPr>
        </p:nvSpPr>
        <p:spPr bwMode="auto">
          <a:noFill/>
          <a:ln>
            <a:solidFill>
              <a:srgbClr val="000000"/>
            </a:solidFill>
            <a:miter lim="800000"/>
            <a:headEnd/>
            <a:tailEnd/>
          </a:ln>
        </p:spPr>
      </p:sp>
      <p:sp>
        <p:nvSpPr>
          <p:cNvPr id="31747"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p:spPr>
        <p:txBody>
          <a:bodyPr/>
          <a:lstStyle/>
          <a:p>
            <a:fld id="{DDAD8BDF-0F84-4BA5-B03C-D682B42EAD44}" type="slidenum">
              <a:rPr lang="en-US"/>
              <a:pPr/>
              <a:t>37</a:t>
            </a:fld>
            <a:endParaRPr lang="en-US"/>
          </a:p>
        </p:txBody>
      </p:sp>
      <p:sp>
        <p:nvSpPr>
          <p:cNvPr id="29698" name="Rectangle 2"/>
          <p:cNvSpPr>
            <a:spLocks noGrp="1" noRot="1" noChangeArrowheads="1" noTextEdit="1"/>
          </p:cNvSpPr>
          <p:nvPr>
            <p:ph type="sldImg"/>
          </p:nvPr>
        </p:nvSpPr>
        <p:spPr bwMode="auto">
          <a:noFill/>
          <a:ln>
            <a:solidFill>
              <a:srgbClr val="000000"/>
            </a:solidFill>
            <a:miter lim="800000"/>
            <a:headEnd/>
            <a:tailEnd/>
          </a:ln>
        </p:spPr>
      </p:sp>
      <p:sp>
        <p:nvSpPr>
          <p:cNvPr id="29699"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1BBA5C9E-E32B-435B-9899-3395468AB81B}" type="slidenum">
              <a:rPr lang="en-US"/>
              <a:pPr/>
              <a:t>38</a:t>
            </a:fld>
            <a:endParaRPr lang="en-US"/>
          </a:p>
        </p:txBody>
      </p:sp>
      <p:sp>
        <p:nvSpPr>
          <p:cNvPr id="33794" name="Rectangle 2"/>
          <p:cNvSpPr>
            <a:spLocks noGrp="1" noRot="1" noChangeArrowheads="1" noTextEdit="1"/>
          </p:cNvSpPr>
          <p:nvPr>
            <p:ph type="sldImg"/>
          </p:nvPr>
        </p:nvSpPr>
        <p:spPr bwMode="auto">
          <a:noFill/>
          <a:ln>
            <a:solidFill>
              <a:srgbClr val="000000"/>
            </a:solidFill>
            <a:miter lim="800000"/>
            <a:headEnd/>
            <a:tailEnd/>
          </a:ln>
        </p:spPr>
      </p:sp>
      <p:sp>
        <p:nvSpPr>
          <p:cNvPr id="33795"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BAD854B5-ABF2-4E16-A2F3-5154A0EAFAEE}" type="slidenum">
              <a:rPr lang="en-US"/>
              <a:pPr/>
              <a:t>39</a:t>
            </a:fld>
            <a:endParaRPr lang="en-US"/>
          </a:p>
        </p:txBody>
      </p:sp>
      <p:sp>
        <p:nvSpPr>
          <p:cNvPr id="35842" name="Rectangle 2"/>
          <p:cNvSpPr>
            <a:spLocks noGrp="1" noRot="1" noChangeArrowheads="1" noTextEdit="1"/>
          </p:cNvSpPr>
          <p:nvPr>
            <p:ph type="sldImg"/>
          </p:nvPr>
        </p:nvSpPr>
        <p:spPr bwMode="auto">
          <a:noFill/>
          <a:ln>
            <a:solidFill>
              <a:srgbClr val="000000"/>
            </a:solidFill>
            <a:miter lim="800000"/>
            <a:headEnd/>
            <a:tailEnd/>
          </a:ln>
        </p:spPr>
      </p:sp>
      <p:sp>
        <p:nvSpPr>
          <p:cNvPr id="35843"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TextEdit="1"/>
          </p:cNvSpPr>
          <p:nvPr>
            <p:ph type="sldImg"/>
          </p:nvPr>
        </p:nvSpPr>
        <p:spPr bwMode="auto">
          <a:noFill/>
          <a:ln>
            <a:solidFill>
              <a:srgbClr val="000000"/>
            </a:solidFill>
            <a:miter lim="800000"/>
            <a:headEnd/>
            <a:tailEnd/>
          </a:ln>
        </p:spPr>
      </p:sp>
      <p:sp>
        <p:nvSpPr>
          <p:cNvPr id="119811" name="Rectangle 3"/>
          <p:cNvSpPr>
            <a:spLocks noGrp="1"/>
          </p:cNvSpPr>
          <p:nvPr>
            <p:ph type="body" idx="1"/>
          </p:nvPr>
        </p:nvSpPr>
        <p:spPr/>
        <p:txBody>
          <a:bodyP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38864913-DEEB-4FB5-94F2-EDBAE3F92A1E}" type="slidenum">
              <a:rPr lang="en-US"/>
              <a:pPr/>
              <a:t>40</a:t>
            </a:fld>
            <a:endParaRPr lang="en-US"/>
          </a:p>
        </p:txBody>
      </p:sp>
      <p:sp>
        <p:nvSpPr>
          <p:cNvPr id="37890" name="Rectangle 2"/>
          <p:cNvSpPr>
            <a:spLocks noGrp="1" noRot="1" noChangeArrowheads="1" noTextEdit="1"/>
          </p:cNvSpPr>
          <p:nvPr>
            <p:ph type="sldImg"/>
          </p:nvPr>
        </p:nvSpPr>
        <p:spPr bwMode="auto">
          <a:noFill/>
          <a:ln>
            <a:solidFill>
              <a:srgbClr val="000000"/>
            </a:solidFill>
            <a:miter lim="800000"/>
            <a:headEnd/>
            <a:tailEnd/>
          </a:ln>
        </p:spPr>
      </p:sp>
      <p:sp>
        <p:nvSpPr>
          <p:cNvPr id="37891"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p:spPr>
        <p:txBody>
          <a:bodyPr/>
          <a:lstStyle/>
          <a:p>
            <a:fld id="{3B3638A1-2EE7-4368-B3D4-E8D515A60C51}" type="slidenum">
              <a:rPr lang="en-US"/>
              <a:pPr/>
              <a:t>41</a:t>
            </a:fld>
            <a:endParaRPr lang="en-US"/>
          </a:p>
        </p:txBody>
      </p:sp>
      <p:sp>
        <p:nvSpPr>
          <p:cNvPr id="39938" name="Rectangle 2"/>
          <p:cNvSpPr>
            <a:spLocks noGrp="1" noRot="1" noChangeArrowheads="1" noTextEdit="1"/>
          </p:cNvSpPr>
          <p:nvPr>
            <p:ph type="sldImg"/>
          </p:nvPr>
        </p:nvSpPr>
        <p:spPr bwMode="auto">
          <a:noFill/>
          <a:ln>
            <a:solidFill>
              <a:srgbClr val="000000"/>
            </a:solidFill>
            <a:miter lim="800000"/>
            <a:headEnd/>
            <a:tailEnd/>
          </a:ln>
        </p:spPr>
      </p:sp>
      <p:sp>
        <p:nvSpPr>
          <p:cNvPr id="39939"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TextEdit="1"/>
          </p:cNvSpPr>
          <p:nvPr>
            <p:ph type="sldImg"/>
          </p:nvPr>
        </p:nvSpPr>
        <p:spPr bwMode="auto">
          <a:noFill/>
          <a:ln>
            <a:solidFill>
              <a:srgbClr val="000000"/>
            </a:solidFill>
            <a:miter lim="800000"/>
            <a:headEnd/>
            <a:tailEnd/>
          </a:ln>
        </p:spPr>
      </p:sp>
      <p:sp>
        <p:nvSpPr>
          <p:cNvPr id="125955" name="Rectangle 3"/>
          <p:cNvSpPr>
            <a:spLocks noGrp="1"/>
          </p:cNvSpPr>
          <p:nvPr>
            <p:ph type="body" idx="1"/>
          </p:nvPr>
        </p:nvSpPr>
        <p:spPr/>
        <p:txBody>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TextEdit="1"/>
          </p:cNvSpPr>
          <p:nvPr>
            <p:ph type="sldImg"/>
          </p:nvPr>
        </p:nvSpPr>
        <p:spPr bwMode="auto">
          <a:noFill/>
          <a:ln>
            <a:solidFill>
              <a:srgbClr val="000000"/>
            </a:solidFill>
            <a:miter lim="800000"/>
            <a:headEnd/>
            <a:tailEnd/>
          </a:ln>
        </p:spPr>
      </p:sp>
      <p:sp>
        <p:nvSpPr>
          <p:cNvPr id="126979" name="Rectangle 3"/>
          <p:cNvSpPr>
            <a:spLocks noGrp="1"/>
          </p:cNvSpPr>
          <p:nvPr>
            <p:ph type="body" idx="1"/>
          </p:nvPr>
        </p:nvSpPr>
        <p:spPr/>
        <p:txBody>
          <a:bodyPr/>
          <a:lstStyle/>
          <a:p>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TextEdit="1"/>
          </p:cNvSpPr>
          <p:nvPr>
            <p:ph type="sldImg"/>
          </p:nvPr>
        </p:nvSpPr>
        <p:spPr bwMode="auto">
          <a:noFill/>
          <a:ln>
            <a:solidFill>
              <a:srgbClr val="000000"/>
            </a:solidFill>
            <a:miter lim="800000"/>
            <a:headEnd/>
            <a:tailEnd/>
          </a:ln>
        </p:spPr>
      </p:sp>
      <p:sp>
        <p:nvSpPr>
          <p:cNvPr id="128003" name="Rectangle 3"/>
          <p:cNvSpPr>
            <a:spLocks noGrp="1"/>
          </p:cNvSpPr>
          <p:nvPr>
            <p:ph type="body" idx="1"/>
          </p:nvPr>
        </p:nvSpPr>
        <p:spPr/>
        <p:txBody>
          <a:bodyPr/>
          <a:lstStyle/>
          <a:p>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p:spPr>
        <p:txBody>
          <a:bodyPr/>
          <a:lstStyle/>
          <a:p>
            <a:fld id="{490292DC-8BA2-4726-9757-D737B5705BEC}" type="slidenum">
              <a:rPr lang="en-US"/>
              <a:pPr/>
              <a:t>45</a:t>
            </a:fld>
            <a:endParaRPr lang="en-US"/>
          </a:p>
        </p:txBody>
      </p:sp>
      <p:sp>
        <p:nvSpPr>
          <p:cNvPr id="46082" name="Rectangle 2"/>
          <p:cNvSpPr>
            <a:spLocks noGrp="1" noRot="1" noChangeArrowheads="1" noTextEdit="1"/>
          </p:cNvSpPr>
          <p:nvPr>
            <p:ph type="sldImg"/>
          </p:nvPr>
        </p:nvSpPr>
        <p:spPr bwMode="auto">
          <a:noFill/>
          <a:ln>
            <a:solidFill>
              <a:srgbClr val="000000"/>
            </a:solidFill>
            <a:miter lim="800000"/>
            <a:headEnd/>
            <a:tailEnd/>
          </a:ln>
        </p:spPr>
      </p:sp>
      <p:sp>
        <p:nvSpPr>
          <p:cNvPr id="46083"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76882B04-30B2-4977-A5BA-10F3AF1A5FA4}" type="slidenum">
              <a:rPr lang="en-US"/>
              <a:pPr/>
              <a:t>46</a:t>
            </a:fld>
            <a:endParaRPr lang="en-US"/>
          </a:p>
        </p:txBody>
      </p:sp>
      <p:sp>
        <p:nvSpPr>
          <p:cNvPr id="48130" name="Rectangle 2"/>
          <p:cNvSpPr>
            <a:spLocks noGrp="1" noRot="1" noChangeArrowheads="1" noTextEdit="1"/>
          </p:cNvSpPr>
          <p:nvPr>
            <p:ph type="sldImg"/>
          </p:nvPr>
        </p:nvSpPr>
        <p:spPr bwMode="auto">
          <a:noFill/>
          <a:ln>
            <a:solidFill>
              <a:srgbClr val="000000"/>
            </a:solidFill>
            <a:miter lim="800000"/>
            <a:headEnd/>
            <a:tailEnd/>
          </a:ln>
        </p:spPr>
      </p:sp>
      <p:sp>
        <p:nvSpPr>
          <p:cNvPr id="48131"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a:noFill/>
        </p:spPr>
        <p:txBody>
          <a:bodyPr/>
          <a:lstStyle/>
          <a:p>
            <a:fld id="{2E8C062E-EC25-4871-AA0D-DA18E1200BAC}" type="slidenum">
              <a:rPr lang="en-US"/>
              <a:pPr/>
              <a:t>47</a:t>
            </a:fld>
            <a:endParaRPr lang="en-US"/>
          </a:p>
        </p:txBody>
      </p:sp>
      <p:sp>
        <p:nvSpPr>
          <p:cNvPr id="64514" name="Rectangle 2"/>
          <p:cNvSpPr>
            <a:spLocks noGrp="1" noRot="1" noChangeArrowheads="1" noTextEdit="1"/>
          </p:cNvSpPr>
          <p:nvPr>
            <p:ph type="sldImg"/>
          </p:nvPr>
        </p:nvSpPr>
        <p:spPr bwMode="auto">
          <a:noFill/>
          <a:ln>
            <a:solidFill>
              <a:srgbClr val="000000"/>
            </a:solidFill>
            <a:miter lim="800000"/>
            <a:headEnd/>
            <a:tailEnd/>
          </a:ln>
        </p:spPr>
      </p:sp>
      <p:sp>
        <p:nvSpPr>
          <p:cNvPr id="64515"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7AE0A8F5-CA9F-4B50-8394-5882256DBEE1}" type="slidenum">
              <a:rPr lang="en-US"/>
              <a:pPr/>
              <a:t>48</a:t>
            </a:fld>
            <a:endParaRPr lang="en-US"/>
          </a:p>
        </p:txBody>
      </p:sp>
      <p:sp>
        <p:nvSpPr>
          <p:cNvPr id="66562" name="Rectangle 2"/>
          <p:cNvSpPr>
            <a:spLocks noGrp="1" noRot="1" noChangeArrowheads="1" noTextEdit="1"/>
          </p:cNvSpPr>
          <p:nvPr>
            <p:ph type="sldImg"/>
          </p:nvPr>
        </p:nvSpPr>
        <p:spPr bwMode="auto">
          <a:noFill/>
          <a:ln>
            <a:solidFill>
              <a:srgbClr val="000000"/>
            </a:solidFill>
            <a:miter lim="800000"/>
            <a:headEnd/>
            <a:tailEnd/>
          </a:ln>
        </p:spPr>
      </p:sp>
      <p:sp>
        <p:nvSpPr>
          <p:cNvPr id="66563"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p:spPr>
        <p:txBody>
          <a:bodyPr/>
          <a:lstStyle/>
          <a:p>
            <a:fld id="{5F9AAF25-7202-40FD-83E5-C16B5B37FE63}" type="slidenum">
              <a:rPr lang="en-US"/>
              <a:pPr/>
              <a:t>49</a:t>
            </a:fld>
            <a:endParaRPr lang="en-US"/>
          </a:p>
        </p:txBody>
      </p:sp>
      <p:sp>
        <p:nvSpPr>
          <p:cNvPr id="82946" name="Rectangle 2"/>
          <p:cNvSpPr>
            <a:spLocks noGrp="1" noRot="1" noChangeArrowheads="1" noTextEdit="1"/>
          </p:cNvSpPr>
          <p:nvPr>
            <p:ph type="sldImg"/>
          </p:nvPr>
        </p:nvSpPr>
        <p:spPr bwMode="auto">
          <a:noFill/>
          <a:ln>
            <a:solidFill>
              <a:srgbClr val="000000"/>
            </a:solidFill>
            <a:miter lim="800000"/>
            <a:headEnd/>
            <a:tailEnd/>
          </a:ln>
        </p:spPr>
      </p:sp>
      <p:sp>
        <p:nvSpPr>
          <p:cNvPr id="82947"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TextEdit="1"/>
          </p:cNvSpPr>
          <p:nvPr>
            <p:ph type="sldImg"/>
          </p:nvPr>
        </p:nvSpPr>
        <p:spPr bwMode="auto">
          <a:noFill/>
          <a:ln>
            <a:solidFill>
              <a:srgbClr val="000000"/>
            </a:solidFill>
            <a:miter lim="800000"/>
            <a:headEnd/>
            <a:tailEnd/>
          </a:ln>
        </p:spPr>
      </p:sp>
      <p:sp>
        <p:nvSpPr>
          <p:cNvPr id="120835" name="Rectangle 3"/>
          <p:cNvSpPr>
            <a:spLocks noGrp="1"/>
          </p:cNvSpPr>
          <p:nvPr>
            <p:ph type="body" idx="1"/>
          </p:nvPr>
        </p:nvSpPr>
        <p:spPr/>
        <p:txBody>
          <a:bodyPr/>
          <a:lstStyle/>
          <a:p>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p:cNvSpPr>
            <a:spLocks noGrp="1" noChangeArrowheads="1"/>
          </p:cNvSpPr>
          <p:nvPr>
            <p:ph type="sldNum" sz="quarter" idx="5"/>
          </p:nvPr>
        </p:nvSpPr>
        <p:spPr>
          <a:noFill/>
        </p:spPr>
        <p:txBody>
          <a:bodyPr/>
          <a:lstStyle/>
          <a:p>
            <a:fld id="{288B5379-0191-42C2-B675-B27122E1B2F7}" type="slidenum">
              <a:rPr lang="en-US"/>
              <a:pPr/>
              <a:t>50</a:t>
            </a:fld>
            <a:endParaRPr lang="en-US"/>
          </a:p>
        </p:txBody>
      </p:sp>
      <p:sp>
        <p:nvSpPr>
          <p:cNvPr id="84994" name="Rectangle 2"/>
          <p:cNvSpPr>
            <a:spLocks noGrp="1" noRot="1" noChangeArrowheads="1" noTextEdit="1"/>
          </p:cNvSpPr>
          <p:nvPr>
            <p:ph type="sldImg"/>
          </p:nvPr>
        </p:nvSpPr>
        <p:spPr bwMode="auto">
          <a:noFill/>
          <a:ln>
            <a:solidFill>
              <a:srgbClr val="000000"/>
            </a:solidFill>
            <a:miter lim="800000"/>
            <a:headEnd/>
            <a:tailEnd/>
          </a:ln>
        </p:spPr>
      </p:sp>
      <p:sp>
        <p:nvSpPr>
          <p:cNvPr id="84995"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7"/>
          <p:cNvSpPr>
            <a:spLocks noGrp="1" noChangeArrowheads="1"/>
          </p:cNvSpPr>
          <p:nvPr>
            <p:ph type="sldNum" sz="quarter" idx="5"/>
          </p:nvPr>
        </p:nvSpPr>
        <p:spPr>
          <a:noFill/>
        </p:spPr>
        <p:txBody>
          <a:bodyPr/>
          <a:lstStyle/>
          <a:p>
            <a:fld id="{93D887E0-C8C4-4B70-A572-2FB9F1FD8D9A}" type="slidenum">
              <a:rPr lang="en-US"/>
              <a:pPr/>
              <a:t>51</a:t>
            </a:fld>
            <a:endParaRPr lang="en-US"/>
          </a:p>
        </p:txBody>
      </p:sp>
      <p:sp>
        <p:nvSpPr>
          <p:cNvPr id="103426" name="Rectangle 2"/>
          <p:cNvSpPr>
            <a:spLocks noGrp="1" noRot="1" noChangeArrowheads="1" noTextEdit="1"/>
          </p:cNvSpPr>
          <p:nvPr>
            <p:ph type="sldImg"/>
          </p:nvPr>
        </p:nvSpPr>
        <p:spPr bwMode="auto">
          <a:noFill/>
          <a:ln>
            <a:solidFill>
              <a:srgbClr val="000000"/>
            </a:solidFill>
            <a:miter lim="800000"/>
            <a:headEnd/>
            <a:tailEnd/>
          </a:ln>
        </p:spPr>
      </p:sp>
      <p:sp>
        <p:nvSpPr>
          <p:cNvPr id="103427"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7"/>
          <p:cNvSpPr>
            <a:spLocks noGrp="1" noChangeArrowheads="1"/>
          </p:cNvSpPr>
          <p:nvPr>
            <p:ph type="sldNum" sz="quarter" idx="5"/>
          </p:nvPr>
        </p:nvSpPr>
        <p:spPr>
          <a:noFill/>
        </p:spPr>
        <p:txBody>
          <a:bodyPr/>
          <a:lstStyle/>
          <a:p>
            <a:fld id="{1025D83B-C776-45EE-B31D-120AFD5B1D74}" type="slidenum">
              <a:rPr lang="en-US"/>
              <a:pPr/>
              <a:t>52</a:t>
            </a:fld>
            <a:endParaRPr lang="en-US"/>
          </a:p>
        </p:txBody>
      </p:sp>
      <p:sp>
        <p:nvSpPr>
          <p:cNvPr id="105474" name="Rectangle 1026"/>
          <p:cNvSpPr>
            <a:spLocks noGrp="1" noRot="1" noChangeArrowheads="1" noTextEdit="1"/>
          </p:cNvSpPr>
          <p:nvPr>
            <p:ph type="sldImg"/>
          </p:nvPr>
        </p:nvSpPr>
        <p:spPr bwMode="auto">
          <a:noFill/>
          <a:ln>
            <a:solidFill>
              <a:srgbClr val="000000"/>
            </a:solidFill>
            <a:miter lim="800000"/>
            <a:headEnd/>
            <a:tailEnd/>
          </a:ln>
        </p:spPr>
      </p:sp>
      <p:sp>
        <p:nvSpPr>
          <p:cNvPr id="105475" name="Rectangle 1027"/>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TextEdit="1"/>
          </p:cNvSpPr>
          <p:nvPr>
            <p:ph type="sldImg"/>
          </p:nvPr>
        </p:nvSpPr>
        <p:spPr bwMode="auto">
          <a:noFill/>
          <a:ln>
            <a:solidFill>
              <a:srgbClr val="000000"/>
            </a:solidFill>
            <a:miter lim="800000"/>
            <a:headEnd/>
            <a:tailEnd/>
          </a:ln>
        </p:spPr>
      </p:sp>
      <p:sp>
        <p:nvSpPr>
          <p:cNvPr id="121859" name="Rectangle 3"/>
          <p:cNvSpPr>
            <a:spLocks noGrp="1"/>
          </p:cNvSpPr>
          <p:nvPr>
            <p:ph type="body" idx="1"/>
          </p:nvPr>
        </p:nvSpPr>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TextEdit="1"/>
          </p:cNvSpPr>
          <p:nvPr>
            <p:ph type="sldImg"/>
          </p:nvPr>
        </p:nvSpPr>
        <p:spPr bwMode="auto">
          <a:noFill/>
          <a:ln>
            <a:solidFill>
              <a:srgbClr val="000000"/>
            </a:solidFill>
            <a:miter lim="800000"/>
            <a:headEnd/>
            <a:tailEnd/>
          </a:ln>
        </p:spPr>
      </p:sp>
      <p:sp>
        <p:nvSpPr>
          <p:cNvPr id="122883" name="Rectangle 3"/>
          <p:cNvSpPr>
            <a:spLocks noGrp="1"/>
          </p:cNvSpPr>
          <p:nvPr>
            <p:ph type="body" idx="1"/>
          </p:nvPr>
        </p:nvSpPr>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TextEdit="1"/>
          </p:cNvSpPr>
          <p:nvPr>
            <p:ph type="sldImg"/>
          </p:nvPr>
        </p:nvSpPr>
        <p:spPr bwMode="auto">
          <a:noFill/>
          <a:ln>
            <a:solidFill>
              <a:srgbClr val="000000"/>
            </a:solidFill>
            <a:miter lim="800000"/>
            <a:headEnd/>
            <a:tailEnd/>
          </a:ln>
        </p:spPr>
      </p:sp>
      <p:sp>
        <p:nvSpPr>
          <p:cNvPr id="123907" name="Rectangle 3"/>
          <p:cNvSpPr>
            <a:spLocks noGrp="1"/>
          </p:cNvSpPr>
          <p:nvPr>
            <p:ph type="body" idx="1"/>
          </p:nvPr>
        </p:nvSpPr>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fld id="{F697CB15-0415-4C80-A4BD-0BE209017D5E}" type="slidenum">
              <a:rPr lang="en-US"/>
              <a:pPr/>
              <a:t>9</a:t>
            </a:fld>
            <a:endParaRPr lang="en-US"/>
          </a:p>
        </p:txBody>
      </p:sp>
      <p:sp>
        <p:nvSpPr>
          <p:cNvPr id="41986" name="Rectangle 2"/>
          <p:cNvSpPr>
            <a:spLocks noGrp="1" noRot="1" noChangeArrowheads="1" noTextEdit="1"/>
          </p:cNvSpPr>
          <p:nvPr>
            <p:ph type="sldImg"/>
          </p:nvPr>
        </p:nvSpPr>
        <p:spPr bwMode="auto">
          <a:noFill/>
          <a:ln>
            <a:solidFill>
              <a:srgbClr val="000000"/>
            </a:solidFill>
            <a:miter lim="800000"/>
            <a:headEnd/>
            <a:tailEnd/>
          </a:ln>
        </p:spPr>
      </p:sp>
      <p:sp>
        <p:nvSpPr>
          <p:cNvPr id="41987" name="Rectangle 3"/>
          <p:cNvSpPr>
            <a:spLocks noGrp="1" noChangeArrowheads="1"/>
          </p:cNvSpPr>
          <p:nvPr>
            <p:ph type="body" idx="1"/>
          </p:nvPr>
        </p:nvSpPr>
        <p:spPr/>
        <p:txBody>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E24A1F3B-F091-40C5-BF5A-55E30282E57A}" type="datetimeFigureOut">
              <a:rPr lang="en-US"/>
              <a:pPr>
                <a:defRPr/>
              </a:pPr>
              <a:t>10/5/2010</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9D8EDD3E-3CB7-4EBD-916D-FAEE88BFEB5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44166F15-5931-43C7-B630-DBAD4356A9C6}" type="datetimeFigureOut">
              <a:rPr lang="en-US"/>
              <a:pPr>
                <a:defRPr/>
              </a:pPr>
              <a:t>10/5/2010</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01E86FF1-9D9A-4F9E-A068-A8EE0660E23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D0D3171-74A3-456D-8331-371D415CE779}" type="datetimeFigureOut">
              <a:rPr lang="en-US"/>
              <a:pPr>
                <a:defRPr/>
              </a:pPr>
              <a:t>10/5/2010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78619C-AF10-4254-9ACE-CC5BA717704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F3089E82-CF09-4964-B008-B30107B35685}" type="datetimeFigureOut">
              <a:rPr lang="en-US"/>
              <a:pPr>
                <a:defRPr/>
              </a:pPr>
              <a:t>10/5/2010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22BD1A25-72E8-4004-AAA3-62C69E476E8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8E1D06CE-F69D-481E-91EE-6E7D9AC91851}" type="datetimeFigureOut">
              <a:rPr lang="en-US"/>
              <a:pPr>
                <a:defRPr/>
              </a:pPr>
              <a:t>10/5/2010</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3A59DCAE-9EDD-462A-90DE-DD706192355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0C8F17E-8809-4074-AA44-AF760F400F89}" type="datetimeFigureOut">
              <a:rPr lang="en-US"/>
              <a:pPr>
                <a:defRPr/>
              </a:pPr>
              <a:t>10/5/2010</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069B0221-9919-4DC3-ABBA-95DB7833D52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A86FF95D-AD0E-4A5C-87DB-6D12C0AF18E6}" type="datetimeFigureOut">
              <a:rPr lang="en-US"/>
              <a:pPr>
                <a:defRPr/>
              </a:pPr>
              <a:t>10/5/2010</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199A96C1-F15D-4539-8536-F531CD7D8A1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04DDFB79-C92A-43C1-97F4-9FCC7473245C}" type="datetimeFigureOut">
              <a:rPr lang="en-US"/>
              <a:pPr>
                <a:defRPr/>
              </a:pPr>
              <a:t>10/5/2010</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4656FCD3-6F14-4546-81DB-9ABC36D9210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C66A2699-9071-43CE-AF19-009021C1ACA2}" type="datetimeFigureOut">
              <a:rPr lang="en-US"/>
              <a:pPr>
                <a:defRPr/>
              </a:pPr>
              <a:t>10/5/2010</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740604A7-1AA8-4917-83A8-74DAD1F0EF4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5996B534-1C10-408E-A948-3F5CDB821407}" type="datetimeFigureOut">
              <a:rPr lang="en-US"/>
              <a:pPr>
                <a:defRPr/>
              </a:pPr>
              <a:t>10/5/2010</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2FDB85E5-208F-480E-A6CE-76B76323451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0F133B00-B2A5-4E75-9EA6-C445D6118F6D}" type="datetimeFigureOut">
              <a:rPr lang="en-US"/>
              <a:pPr>
                <a:defRPr/>
              </a:pPr>
              <a:t>10/5/2010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CDCE0E43-00D7-440B-B903-61398C24903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smtClean="0">
                <a:solidFill>
                  <a:schemeClr val="accent1">
                    <a:shade val="75000"/>
                  </a:schemeClr>
                </a:solidFill>
                <a:latin typeface="+mn-lt"/>
              </a:defRPr>
            </a:lvl1pPr>
          </a:lstStyle>
          <a:p>
            <a:pPr>
              <a:defRPr/>
            </a:pPr>
            <a:fld id="{3AD9E3EE-DF49-4A6D-9217-A0A062893F74}" type="datetimeFigureOut">
              <a:rPr lang="en-US"/>
              <a:pPr>
                <a:defRPr/>
              </a:pPr>
              <a:t>10/5/2010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smtClean="0">
                <a:solidFill>
                  <a:schemeClr val="accent1">
                    <a:shade val="75000"/>
                  </a:schemeClr>
                </a:solidFill>
                <a:latin typeface="+mn-lt"/>
              </a:defRPr>
            </a:lvl1pPr>
          </a:lstStyle>
          <a:p>
            <a:pPr>
              <a:defRPr/>
            </a:pPr>
            <a:fld id="{0011BE09-1452-4A75-86EE-817269A1B3F9}"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defRPr>
      </a:lvl2pPr>
      <a:lvl3pPr algn="l" rtl="0" fontAlgn="base">
        <a:spcBef>
          <a:spcPct val="0"/>
        </a:spcBef>
        <a:spcAft>
          <a:spcPct val="0"/>
        </a:spcAft>
        <a:defRPr sz="3600">
          <a:solidFill>
            <a:schemeClr val="tx2"/>
          </a:solidFill>
          <a:latin typeface="Franklin Gothic Medium" pitchFamily="34" charset="0"/>
        </a:defRPr>
      </a:lvl3pPr>
      <a:lvl4pPr algn="l" rtl="0" fontAlgn="base">
        <a:spcBef>
          <a:spcPct val="0"/>
        </a:spcBef>
        <a:spcAft>
          <a:spcPct val="0"/>
        </a:spcAft>
        <a:defRPr sz="3600">
          <a:solidFill>
            <a:schemeClr val="tx2"/>
          </a:solidFill>
          <a:latin typeface="Franklin Gothic Medium" pitchFamily="34" charset="0"/>
        </a:defRPr>
      </a:lvl4pPr>
      <a:lvl5pPr algn="l" rtl="0" fontAlgn="base">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2" name="Rectangle 4"/>
          <p:cNvSpPr>
            <a:spLocks noGrp="1" noChangeArrowheads="1"/>
          </p:cNvSpPr>
          <p:nvPr>
            <p:ph type="ctrTitle"/>
          </p:nvPr>
        </p:nvSpPr>
        <p:spPr>
          <a:xfrm>
            <a:off x="1066800" y="762000"/>
            <a:ext cx="6692900" cy="3810000"/>
          </a:xfrm>
        </p:spPr>
        <p:txBody>
          <a:bodyPr/>
          <a:lstStyle/>
          <a:p>
            <a:pPr fontAlgn="auto">
              <a:spcBef>
                <a:spcPct val="60000"/>
              </a:spcBef>
              <a:spcAft>
                <a:spcPts val="0"/>
              </a:spcAft>
              <a:defRPr/>
            </a:pPr>
            <a:r>
              <a:rPr lang="en-US" sz="4400" dirty="0"/>
              <a:t>Chapter 37</a:t>
            </a:r>
            <a:br>
              <a:rPr lang="en-US" sz="4400" dirty="0"/>
            </a:br>
            <a:r>
              <a:rPr lang="en-US" sz="4400" dirty="0"/>
              <a:t>Nursing Care of the Child With a Neurologic Disorder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a:xfrm>
            <a:off x="381000" y="457200"/>
            <a:ext cx="8524875" cy="384175"/>
          </a:xfrm>
        </p:spPr>
        <p:txBody>
          <a:bodyPr>
            <a:normAutofit fontScale="90000"/>
          </a:bodyPr>
          <a:lstStyle/>
          <a:p>
            <a:pPr fontAlgn="auto">
              <a:spcAft>
                <a:spcPts val="0"/>
              </a:spcAft>
              <a:defRPr/>
            </a:pPr>
            <a:r>
              <a:rPr lang="en-US" dirty="0"/>
              <a:t>Seizure Disorders: Epilepsy (cont’d)</a:t>
            </a:r>
          </a:p>
        </p:txBody>
      </p:sp>
      <p:sp>
        <p:nvSpPr>
          <p:cNvPr id="43010" name="Rectangle 3"/>
          <p:cNvSpPr>
            <a:spLocks noGrp="1" noChangeArrowheads="1"/>
          </p:cNvSpPr>
          <p:nvPr>
            <p:ph idx="1"/>
          </p:nvPr>
        </p:nvSpPr>
        <p:spPr>
          <a:xfrm>
            <a:off x="330200" y="1695450"/>
            <a:ext cx="8613775" cy="4905375"/>
          </a:xfrm>
        </p:spPr>
        <p:txBody>
          <a:bodyPr/>
          <a:lstStyle/>
          <a:p>
            <a:pPr>
              <a:lnSpc>
                <a:spcPct val="80000"/>
              </a:lnSpc>
            </a:pPr>
            <a:r>
              <a:rPr lang="en-US" sz="2400" smtClean="0"/>
              <a:t>Nursing Assessment</a:t>
            </a:r>
          </a:p>
          <a:p>
            <a:pPr lvl="1">
              <a:lnSpc>
                <a:spcPct val="80000"/>
              </a:lnSpc>
            </a:pPr>
            <a:r>
              <a:rPr lang="en-US" sz="2400" smtClean="0"/>
              <a:t>Health History (see Box 37-1); Physical Examination</a:t>
            </a:r>
          </a:p>
          <a:p>
            <a:pPr lvl="1">
              <a:lnSpc>
                <a:spcPct val="80000"/>
              </a:lnSpc>
            </a:pPr>
            <a:r>
              <a:rPr lang="en-US" sz="2400" smtClean="0"/>
              <a:t>Laboratory and Diagnostic Tests: LP, CT, MRI, EEG</a:t>
            </a:r>
          </a:p>
          <a:p>
            <a:pPr>
              <a:lnSpc>
                <a:spcPct val="80000"/>
              </a:lnSpc>
            </a:pPr>
            <a:r>
              <a:rPr lang="en-US" sz="2400" smtClean="0"/>
              <a:t>Nursing Management</a:t>
            </a:r>
          </a:p>
          <a:p>
            <a:pPr lvl="1">
              <a:lnSpc>
                <a:spcPct val="80000"/>
              </a:lnSpc>
            </a:pPr>
            <a:r>
              <a:rPr lang="en-US" sz="2400" smtClean="0"/>
              <a:t>Seizure precautions (see Box 37-2)</a:t>
            </a:r>
          </a:p>
          <a:p>
            <a:pPr lvl="1">
              <a:lnSpc>
                <a:spcPct val="80000"/>
              </a:lnSpc>
            </a:pPr>
            <a:r>
              <a:rPr lang="en-US" sz="2400" smtClean="0"/>
              <a:t>Anxiety reduction (see Teaching Guidelines 37-1)</a:t>
            </a:r>
          </a:p>
          <a:p>
            <a:pPr lvl="1">
              <a:lnSpc>
                <a:spcPct val="80000"/>
              </a:lnSpc>
            </a:pPr>
            <a:r>
              <a:rPr lang="en-US" sz="2400" smtClean="0"/>
              <a:t>Treatment management</a:t>
            </a:r>
          </a:p>
          <a:p>
            <a:pPr lvl="1">
              <a:lnSpc>
                <a:spcPct val="80000"/>
              </a:lnSpc>
            </a:pPr>
            <a:r>
              <a:rPr lang="en-US" sz="2400" smtClean="0"/>
              <a:t>Family support and education</a:t>
            </a:r>
          </a:p>
          <a:p>
            <a:pPr lvl="1">
              <a:lnSpc>
                <a:spcPct val="80000"/>
              </a:lnSpc>
              <a:buFontTx/>
              <a:buNone/>
            </a:pPr>
            <a:endParaRPr lang="en-US" sz="2400" smtClean="0"/>
          </a:p>
          <a:p>
            <a:pPr>
              <a:lnSpc>
                <a:spcPct val="80000"/>
              </a:lnSpc>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a:xfrm>
            <a:off x="304800" y="457200"/>
            <a:ext cx="8524875" cy="384175"/>
          </a:xfrm>
        </p:spPr>
        <p:txBody>
          <a:bodyPr>
            <a:normAutofit fontScale="90000"/>
          </a:bodyPr>
          <a:lstStyle/>
          <a:p>
            <a:pPr fontAlgn="auto">
              <a:spcAft>
                <a:spcPts val="0"/>
              </a:spcAft>
              <a:defRPr/>
            </a:pPr>
            <a:r>
              <a:rPr lang="en-US" dirty="0"/>
              <a:t>Seizure Disorders: Febrile Seizures</a:t>
            </a:r>
          </a:p>
        </p:txBody>
      </p:sp>
      <p:sp>
        <p:nvSpPr>
          <p:cNvPr id="49154" name="Rectangle 3"/>
          <p:cNvSpPr>
            <a:spLocks noGrp="1" noChangeArrowheads="1"/>
          </p:cNvSpPr>
          <p:nvPr>
            <p:ph idx="1"/>
          </p:nvPr>
        </p:nvSpPr>
        <p:spPr>
          <a:xfrm>
            <a:off x="330200" y="2014538"/>
            <a:ext cx="8613775" cy="4572000"/>
          </a:xfrm>
        </p:spPr>
        <p:txBody>
          <a:bodyPr/>
          <a:lstStyle/>
          <a:p>
            <a:r>
              <a:rPr lang="en-US" sz="2400" smtClean="0"/>
              <a:t>Most common type; usually related to fever from viral illness</a:t>
            </a:r>
          </a:p>
          <a:p>
            <a:r>
              <a:rPr lang="en-US" sz="2400" smtClean="0"/>
              <a:t>Therapeutic Management: determination of cause and fever control</a:t>
            </a:r>
          </a:p>
          <a:p>
            <a:r>
              <a:rPr lang="en-US" sz="2400" smtClean="0"/>
              <a:t>Nursing Assessment: core temperature increasing rapidly to 39 degrees C (102.2 degrees F); generalized tonic-clonic seizure; postictal drowsiness</a:t>
            </a:r>
          </a:p>
          <a:p>
            <a:r>
              <a:rPr lang="en-US" sz="2400" smtClean="0"/>
              <a:t>Nursing Management: parental support and education; fever control; safety during seizure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a:xfrm>
            <a:off x="304800" y="533400"/>
            <a:ext cx="8524875" cy="384175"/>
          </a:xfrm>
        </p:spPr>
        <p:txBody>
          <a:bodyPr>
            <a:normAutofit fontScale="90000"/>
          </a:bodyPr>
          <a:lstStyle/>
          <a:p>
            <a:pPr fontAlgn="auto">
              <a:spcAft>
                <a:spcPts val="0"/>
              </a:spcAft>
              <a:defRPr/>
            </a:pPr>
            <a:r>
              <a:rPr lang="en-US" dirty="0"/>
              <a:t>Seizure Disorders: Neonatal Seizures</a:t>
            </a:r>
          </a:p>
        </p:txBody>
      </p:sp>
      <p:sp>
        <p:nvSpPr>
          <p:cNvPr id="51202" name="Rectangle 3"/>
          <p:cNvSpPr>
            <a:spLocks noGrp="1" noChangeArrowheads="1"/>
          </p:cNvSpPr>
          <p:nvPr>
            <p:ph idx="1"/>
          </p:nvPr>
        </p:nvSpPr>
        <p:spPr>
          <a:xfrm>
            <a:off x="204788" y="2346325"/>
            <a:ext cx="8739187" cy="4143375"/>
          </a:xfrm>
        </p:spPr>
        <p:txBody>
          <a:bodyPr/>
          <a:lstStyle/>
          <a:p>
            <a:pPr>
              <a:lnSpc>
                <a:spcPct val="80000"/>
              </a:lnSpc>
            </a:pPr>
            <a:r>
              <a:rPr lang="en-US" sz="2400" smtClean="0"/>
              <a:t>Seizures occurring within 1</a:t>
            </a:r>
            <a:r>
              <a:rPr lang="en-US" sz="2400" baseline="30000" smtClean="0"/>
              <a:t>st</a:t>
            </a:r>
            <a:r>
              <a:rPr lang="en-US" sz="2400" smtClean="0"/>
              <a:t> 4 weeks of life </a:t>
            </a:r>
          </a:p>
          <a:p>
            <a:pPr>
              <a:lnSpc>
                <a:spcPct val="80000"/>
              </a:lnSpc>
            </a:pPr>
            <a:r>
              <a:rPr lang="en-US" sz="2400" smtClean="0"/>
              <a:t>Therapeutic Management </a:t>
            </a:r>
          </a:p>
          <a:p>
            <a:pPr>
              <a:lnSpc>
                <a:spcPct val="80000"/>
              </a:lnSpc>
            </a:pPr>
            <a:r>
              <a:rPr lang="en-US" sz="2400" smtClean="0"/>
              <a:t>Nursing Assessment (see Table 37-4)</a:t>
            </a:r>
          </a:p>
          <a:p>
            <a:pPr>
              <a:lnSpc>
                <a:spcPct val="80000"/>
              </a:lnSpc>
            </a:pPr>
            <a:r>
              <a:rPr lang="en-US" sz="2400" smtClean="0"/>
              <a:t>Nursing Management</a:t>
            </a:r>
          </a:p>
          <a:p>
            <a:pPr lvl="1">
              <a:lnSpc>
                <a:spcPct val="80000"/>
              </a:lnSpc>
            </a:pPr>
            <a:r>
              <a:rPr lang="en-US" sz="2400" smtClean="0"/>
              <a:t>Seizure control</a:t>
            </a:r>
          </a:p>
          <a:p>
            <a:pPr lvl="1">
              <a:lnSpc>
                <a:spcPct val="80000"/>
              </a:lnSpc>
            </a:pPr>
            <a:r>
              <a:rPr lang="en-US" sz="2400" smtClean="0"/>
              <a:t>Neurologic status monitoring</a:t>
            </a:r>
          </a:p>
          <a:p>
            <a:pPr lvl="1">
              <a:lnSpc>
                <a:spcPct val="80000"/>
              </a:lnSpc>
            </a:pPr>
            <a:r>
              <a:rPr lang="en-US" sz="2400" smtClean="0"/>
              <a:t>Injury prevention</a:t>
            </a:r>
          </a:p>
          <a:p>
            <a:pPr lvl="1">
              <a:lnSpc>
                <a:spcPct val="80000"/>
              </a:lnSpc>
            </a:pPr>
            <a:r>
              <a:rPr lang="en-US" sz="2400" smtClean="0"/>
              <a:t>Support and education</a:t>
            </a:r>
          </a:p>
          <a:p>
            <a:pPr>
              <a:lnSpc>
                <a:spcPct val="80000"/>
              </a:lnSpc>
            </a:pPr>
            <a:endParaRPr lang="en-US"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a:xfrm>
            <a:off x="381000" y="609600"/>
            <a:ext cx="8524875" cy="384175"/>
          </a:xfrm>
        </p:spPr>
        <p:txBody>
          <a:bodyPr>
            <a:normAutofit fontScale="90000"/>
          </a:bodyPr>
          <a:lstStyle/>
          <a:p>
            <a:pPr fontAlgn="auto">
              <a:spcAft>
                <a:spcPts val="0"/>
              </a:spcAft>
              <a:defRPr/>
            </a:pPr>
            <a:r>
              <a:rPr lang="en-US" dirty="0"/>
              <a:t>Structural Defects</a:t>
            </a:r>
          </a:p>
        </p:txBody>
      </p:sp>
      <p:sp>
        <p:nvSpPr>
          <p:cNvPr id="53250" name="Rectangle 3"/>
          <p:cNvSpPr>
            <a:spLocks noGrp="1" noChangeArrowheads="1"/>
          </p:cNvSpPr>
          <p:nvPr>
            <p:ph idx="1"/>
          </p:nvPr>
        </p:nvSpPr>
        <p:spPr>
          <a:xfrm>
            <a:off x="231775" y="1695450"/>
            <a:ext cx="8613775" cy="4835525"/>
          </a:xfrm>
        </p:spPr>
        <p:txBody>
          <a:bodyPr/>
          <a:lstStyle/>
          <a:p>
            <a:pPr>
              <a:lnSpc>
                <a:spcPct val="80000"/>
              </a:lnSpc>
            </a:pPr>
            <a:r>
              <a:rPr lang="en-US" sz="2400" smtClean="0"/>
              <a:t>Neural tube defects</a:t>
            </a:r>
          </a:p>
          <a:p>
            <a:pPr lvl="1">
              <a:lnSpc>
                <a:spcPct val="80000"/>
              </a:lnSpc>
            </a:pPr>
            <a:r>
              <a:rPr lang="en-US" sz="2400" smtClean="0"/>
              <a:t>Anencephaly</a:t>
            </a:r>
          </a:p>
          <a:p>
            <a:pPr lvl="1">
              <a:lnSpc>
                <a:spcPct val="80000"/>
              </a:lnSpc>
            </a:pPr>
            <a:r>
              <a:rPr lang="en-US" sz="2400" smtClean="0"/>
              <a:t>Encephalocele</a:t>
            </a:r>
          </a:p>
          <a:p>
            <a:pPr lvl="1">
              <a:lnSpc>
                <a:spcPct val="80000"/>
              </a:lnSpc>
            </a:pPr>
            <a:r>
              <a:rPr lang="en-US" sz="2400" smtClean="0"/>
              <a:t>Spina bifida occulta, meningocele, myelomingocele (see Chapter 41)</a:t>
            </a:r>
          </a:p>
          <a:p>
            <a:pPr>
              <a:lnSpc>
                <a:spcPct val="80000"/>
              </a:lnSpc>
            </a:pPr>
            <a:r>
              <a:rPr lang="en-US" sz="2400" smtClean="0"/>
              <a:t>Microcephaly</a:t>
            </a:r>
          </a:p>
          <a:p>
            <a:pPr>
              <a:lnSpc>
                <a:spcPct val="80000"/>
              </a:lnSpc>
            </a:pPr>
            <a:r>
              <a:rPr lang="en-US" sz="2400" smtClean="0"/>
              <a:t>Arnold-Chiari malformation</a:t>
            </a:r>
          </a:p>
          <a:p>
            <a:pPr>
              <a:lnSpc>
                <a:spcPct val="80000"/>
              </a:lnSpc>
            </a:pPr>
            <a:r>
              <a:rPr lang="en-US" sz="2400" smtClean="0"/>
              <a:t>Hydrocephalus</a:t>
            </a:r>
          </a:p>
          <a:p>
            <a:pPr>
              <a:lnSpc>
                <a:spcPct val="80000"/>
              </a:lnSpc>
            </a:pPr>
            <a:r>
              <a:rPr lang="en-US" sz="2400" smtClean="0"/>
              <a:t>Intracranial arteriovenous malformation</a:t>
            </a:r>
          </a:p>
          <a:p>
            <a:pPr>
              <a:lnSpc>
                <a:spcPct val="80000"/>
              </a:lnSpc>
            </a:pPr>
            <a:r>
              <a:rPr lang="en-US" sz="2400" smtClean="0"/>
              <a:t>Craniosynostosis </a:t>
            </a:r>
          </a:p>
          <a:p>
            <a:pPr>
              <a:lnSpc>
                <a:spcPct val="80000"/>
              </a:lnSpc>
            </a:pPr>
            <a:endParaRPr lang="en-US"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a:xfrm>
            <a:off x="381000" y="457200"/>
            <a:ext cx="8524875" cy="384175"/>
          </a:xfrm>
        </p:spPr>
        <p:txBody>
          <a:bodyPr>
            <a:normAutofit fontScale="90000"/>
          </a:bodyPr>
          <a:lstStyle/>
          <a:p>
            <a:pPr fontAlgn="auto">
              <a:spcAft>
                <a:spcPts val="0"/>
              </a:spcAft>
              <a:defRPr/>
            </a:pPr>
            <a:r>
              <a:rPr lang="en-US" dirty="0" err="1"/>
              <a:t>Microcephaly</a:t>
            </a:r>
            <a:endParaRPr lang="en-US" dirty="0"/>
          </a:p>
        </p:txBody>
      </p:sp>
      <p:sp>
        <p:nvSpPr>
          <p:cNvPr id="55298" name="Rectangle 3"/>
          <p:cNvSpPr>
            <a:spLocks noGrp="1" noChangeArrowheads="1"/>
          </p:cNvSpPr>
          <p:nvPr>
            <p:ph idx="1"/>
          </p:nvPr>
        </p:nvSpPr>
        <p:spPr/>
        <p:txBody>
          <a:bodyPr/>
          <a:lstStyle/>
          <a:p>
            <a:r>
              <a:rPr lang="en-US" sz="2400" smtClean="0"/>
              <a:t>Head circumference &gt;3 standard deviations below mean for age and sex</a:t>
            </a:r>
          </a:p>
          <a:p>
            <a:r>
              <a:rPr lang="en-US" sz="2400" smtClean="0"/>
              <a:t>Congenital or acquired</a:t>
            </a:r>
          </a:p>
          <a:p>
            <a:r>
              <a:rPr lang="en-US" sz="2400" smtClean="0"/>
              <a:t>Nursing Assessment: small head, normal face, loose wrinkled scalp; delay in motor function and speech; mental retardation</a:t>
            </a:r>
          </a:p>
          <a:p>
            <a:r>
              <a:rPr lang="en-US" sz="2400" smtClean="0"/>
              <a:t>Nursing Management: supportive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a:xfrm>
            <a:off x="457200" y="381000"/>
            <a:ext cx="8524875" cy="384175"/>
          </a:xfrm>
        </p:spPr>
        <p:txBody>
          <a:bodyPr>
            <a:normAutofit fontScale="90000"/>
          </a:bodyPr>
          <a:lstStyle/>
          <a:p>
            <a:pPr fontAlgn="auto">
              <a:spcAft>
                <a:spcPts val="0"/>
              </a:spcAft>
              <a:defRPr/>
            </a:pPr>
            <a:r>
              <a:rPr lang="en-US" dirty="0"/>
              <a:t>Arnold-</a:t>
            </a:r>
            <a:r>
              <a:rPr lang="en-US" dirty="0" err="1"/>
              <a:t>Chiari</a:t>
            </a:r>
            <a:r>
              <a:rPr lang="en-US" dirty="0"/>
              <a:t> Malformation</a:t>
            </a:r>
          </a:p>
        </p:txBody>
      </p:sp>
      <p:sp>
        <p:nvSpPr>
          <p:cNvPr id="57346" name="Rectangle 3"/>
          <p:cNvSpPr>
            <a:spLocks noGrp="1" noChangeArrowheads="1"/>
          </p:cNvSpPr>
          <p:nvPr>
            <p:ph idx="1"/>
          </p:nvPr>
        </p:nvSpPr>
        <p:spPr>
          <a:xfrm>
            <a:off x="228600" y="1447800"/>
            <a:ext cx="8686800" cy="4525963"/>
          </a:xfrm>
        </p:spPr>
        <p:txBody>
          <a:bodyPr/>
          <a:lstStyle/>
          <a:p>
            <a:r>
              <a:rPr lang="en-US" sz="2400" smtClean="0"/>
              <a:t>Type I and type II (more common; usually with hydrocephalus and myelomeningocele)</a:t>
            </a:r>
          </a:p>
          <a:p>
            <a:r>
              <a:rPr lang="en-US" sz="2400" smtClean="0"/>
              <a:t>Nursing Assessment: weak cry, stridor, apnea; GI disturbances</a:t>
            </a:r>
          </a:p>
          <a:p>
            <a:r>
              <a:rPr lang="en-US" sz="2400" smtClean="0"/>
              <a:t>Nursing Management: pre- and post-operative care; infection prevention; monitoring for signs and symptoms of increased intracranial pressure and CNS injury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304800" y="457200"/>
            <a:ext cx="8524875" cy="384175"/>
          </a:xfrm>
        </p:spPr>
        <p:txBody>
          <a:bodyPr>
            <a:normAutofit fontScale="90000"/>
          </a:bodyPr>
          <a:lstStyle/>
          <a:p>
            <a:pPr fontAlgn="auto">
              <a:spcAft>
                <a:spcPts val="0"/>
              </a:spcAft>
              <a:defRPr/>
            </a:pPr>
            <a:r>
              <a:rPr lang="en-US" dirty="0"/>
              <a:t>Hydrocephalus</a:t>
            </a:r>
          </a:p>
        </p:txBody>
      </p:sp>
      <p:sp>
        <p:nvSpPr>
          <p:cNvPr id="59394" name="Rectangle 3"/>
          <p:cNvSpPr>
            <a:spLocks noGrp="1" noChangeArrowheads="1"/>
          </p:cNvSpPr>
          <p:nvPr>
            <p:ph idx="1"/>
          </p:nvPr>
        </p:nvSpPr>
        <p:spPr>
          <a:xfrm>
            <a:off x="381000" y="1295400"/>
            <a:ext cx="8613775" cy="4476750"/>
          </a:xfrm>
        </p:spPr>
        <p:txBody>
          <a:bodyPr/>
          <a:lstStyle/>
          <a:p>
            <a:r>
              <a:rPr lang="en-US" sz="2400" smtClean="0"/>
              <a:t>Due to underlying brain disorder; imbalance in production and absorption of CSF</a:t>
            </a:r>
          </a:p>
          <a:p>
            <a:r>
              <a:rPr lang="en-US" sz="2400" smtClean="0"/>
              <a:t>Congenital or acquired; obstructive (noncommunicating) or nonobstructive (communicating) </a:t>
            </a:r>
          </a:p>
          <a:p>
            <a:r>
              <a:rPr lang="en-US" sz="2400" smtClean="0"/>
              <a:t>Therapeutic Management: extracranial shunting (see Figure 37-8)</a:t>
            </a:r>
          </a:p>
          <a:p>
            <a:r>
              <a:rPr lang="en-US" sz="2400" smtClean="0"/>
              <a:t>Nursing Assessment: signs and symptoms; increased head circumference; changes in LOC; wide bulging fontanels; + MacEwen’s sign; CT, MRI, skull x-ray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a:xfrm>
            <a:off x="457200" y="457200"/>
            <a:ext cx="8524875" cy="384175"/>
          </a:xfrm>
        </p:spPr>
        <p:txBody>
          <a:bodyPr>
            <a:normAutofit fontScale="90000"/>
          </a:bodyPr>
          <a:lstStyle/>
          <a:p>
            <a:pPr fontAlgn="auto">
              <a:spcAft>
                <a:spcPts val="0"/>
              </a:spcAft>
              <a:defRPr/>
            </a:pPr>
            <a:r>
              <a:rPr lang="en-US" dirty="0"/>
              <a:t>Hydrocephalus (cont’d)</a:t>
            </a:r>
          </a:p>
        </p:txBody>
      </p:sp>
      <p:sp>
        <p:nvSpPr>
          <p:cNvPr id="61442" name="Rectangle 3"/>
          <p:cNvSpPr>
            <a:spLocks noGrp="1" noChangeArrowheads="1"/>
          </p:cNvSpPr>
          <p:nvPr>
            <p:ph idx="1"/>
          </p:nvPr>
        </p:nvSpPr>
        <p:spPr>
          <a:xfrm>
            <a:off x="304800" y="1371600"/>
            <a:ext cx="8613775" cy="4102100"/>
          </a:xfrm>
        </p:spPr>
        <p:txBody>
          <a:bodyPr/>
          <a:lstStyle/>
          <a:p>
            <a:pPr>
              <a:lnSpc>
                <a:spcPct val="80000"/>
              </a:lnSpc>
            </a:pPr>
            <a:r>
              <a:rPr lang="en-US" sz="2400" smtClean="0"/>
              <a:t>Nursing Management</a:t>
            </a:r>
          </a:p>
          <a:p>
            <a:pPr lvl="1">
              <a:lnSpc>
                <a:spcPct val="80000"/>
              </a:lnSpc>
            </a:pPr>
            <a:r>
              <a:rPr lang="en-US" sz="2400" smtClean="0"/>
              <a:t>Maintaining cerebral perfusion</a:t>
            </a:r>
          </a:p>
          <a:p>
            <a:pPr lvl="1">
              <a:lnSpc>
                <a:spcPct val="80000"/>
              </a:lnSpc>
            </a:pPr>
            <a:r>
              <a:rPr lang="en-US" sz="2400" smtClean="0"/>
              <a:t>Minimizing neurologic complications</a:t>
            </a:r>
          </a:p>
          <a:p>
            <a:pPr lvl="1">
              <a:lnSpc>
                <a:spcPct val="80000"/>
              </a:lnSpc>
            </a:pPr>
            <a:r>
              <a:rPr lang="en-US" sz="2400" smtClean="0"/>
              <a:t>Mantaining adequate nutrition</a:t>
            </a:r>
          </a:p>
          <a:p>
            <a:pPr lvl="1">
              <a:lnSpc>
                <a:spcPct val="80000"/>
              </a:lnSpc>
            </a:pPr>
            <a:r>
              <a:rPr lang="en-US" sz="2400" smtClean="0"/>
              <a:t>Promoting growth and development</a:t>
            </a:r>
          </a:p>
          <a:p>
            <a:pPr lvl="1">
              <a:lnSpc>
                <a:spcPct val="80000"/>
              </a:lnSpc>
            </a:pPr>
            <a:r>
              <a:rPr lang="en-US" sz="2400" smtClean="0"/>
              <a:t>Preventing and recognizing shunt infection and malfunction (see Box 37-3)</a:t>
            </a:r>
          </a:p>
          <a:p>
            <a:pPr lvl="1">
              <a:lnSpc>
                <a:spcPct val="80000"/>
              </a:lnSpc>
            </a:pPr>
            <a:r>
              <a:rPr lang="en-US" sz="2400" smtClean="0"/>
              <a:t>Supporting and educating child and family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619125" y="304800"/>
            <a:ext cx="8524875" cy="768350"/>
          </a:xfrm>
        </p:spPr>
        <p:txBody>
          <a:bodyPr>
            <a:normAutofit fontScale="90000"/>
          </a:bodyPr>
          <a:lstStyle/>
          <a:p>
            <a:pPr fontAlgn="auto">
              <a:spcAft>
                <a:spcPts val="0"/>
              </a:spcAft>
              <a:defRPr/>
            </a:pPr>
            <a:r>
              <a:rPr lang="en-US" dirty="0"/>
              <a:t>Intracranial </a:t>
            </a:r>
            <a:r>
              <a:rPr lang="en-US" dirty="0" err="1"/>
              <a:t>Arteriovenous</a:t>
            </a:r>
            <a:r>
              <a:rPr lang="en-US" dirty="0"/>
              <a:t> Malformation (AVM)</a:t>
            </a:r>
          </a:p>
        </p:txBody>
      </p:sp>
      <p:sp>
        <p:nvSpPr>
          <p:cNvPr id="67586" name="Rectangle 3"/>
          <p:cNvSpPr>
            <a:spLocks noGrp="1" noChangeArrowheads="1"/>
          </p:cNvSpPr>
          <p:nvPr>
            <p:ph idx="1"/>
          </p:nvPr>
        </p:nvSpPr>
        <p:spPr>
          <a:xfrm>
            <a:off x="304800" y="1447800"/>
            <a:ext cx="8613775" cy="4406900"/>
          </a:xfrm>
        </p:spPr>
        <p:txBody>
          <a:bodyPr/>
          <a:lstStyle/>
          <a:p>
            <a:r>
              <a:rPr lang="en-US" sz="2400" smtClean="0"/>
              <a:t>Therapeutic Management: surgical excision, embolization, radiosurgery</a:t>
            </a:r>
          </a:p>
          <a:p>
            <a:r>
              <a:rPr lang="en-US" sz="2400" smtClean="0"/>
              <a:t>Nursing Assessment: intracranial hemorrhage, seizures, headaches, progressive neurologic deficits; diagnostic imaging procedures</a:t>
            </a:r>
          </a:p>
          <a:p>
            <a:r>
              <a:rPr lang="en-US" sz="2400" smtClean="0"/>
              <a:t>Nursing Management: supportive</a:t>
            </a:r>
          </a:p>
          <a:p>
            <a:pPr lvl="1"/>
            <a:r>
              <a:rPr lang="en-US" sz="2400" smtClean="0"/>
              <a:t>Monitoring changes in neurologic status</a:t>
            </a:r>
          </a:p>
          <a:p>
            <a:pPr lvl="1"/>
            <a:r>
              <a:rPr lang="en-US" sz="2400" smtClean="0"/>
              <a:t>Assessing for seizures, signs and symptoms of increased ICP or intracranial hemorrhage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a:xfrm>
            <a:off x="304800" y="457200"/>
            <a:ext cx="8524875" cy="384175"/>
          </a:xfrm>
        </p:spPr>
        <p:txBody>
          <a:bodyPr>
            <a:normAutofit fontScale="90000"/>
          </a:bodyPr>
          <a:lstStyle/>
          <a:p>
            <a:pPr fontAlgn="auto">
              <a:spcAft>
                <a:spcPts val="0"/>
              </a:spcAft>
              <a:defRPr/>
            </a:pPr>
            <a:r>
              <a:rPr lang="en-US" dirty="0" err="1"/>
              <a:t>Craniosynostosis</a:t>
            </a:r>
            <a:endParaRPr lang="en-US" dirty="0"/>
          </a:p>
        </p:txBody>
      </p:sp>
      <p:sp>
        <p:nvSpPr>
          <p:cNvPr id="69634" name="Rectangle 3"/>
          <p:cNvSpPr>
            <a:spLocks noGrp="1" noChangeArrowheads="1"/>
          </p:cNvSpPr>
          <p:nvPr>
            <p:ph idx="1"/>
          </p:nvPr>
        </p:nvSpPr>
        <p:spPr>
          <a:xfrm>
            <a:off x="228600" y="1219200"/>
            <a:ext cx="8686800" cy="4525963"/>
          </a:xfrm>
        </p:spPr>
        <p:txBody>
          <a:bodyPr/>
          <a:lstStyle/>
          <a:p>
            <a:pPr>
              <a:lnSpc>
                <a:spcPct val="80000"/>
              </a:lnSpc>
            </a:pPr>
            <a:r>
              <a:rPr lang="en-US" sz="2400" smtClean="0"/>
              <a:t>Closure of cranial sutures</a:t>
            </a:r>
          </a:p>
          <a:p>
            <a:pPr>
              <a:lnSpc>
                <a:spcPct val="80000"/>
              </a:lnSpc>
            </a:pPr>
            <a:r>
              <a:rPr lang="en-US" sz="2400" smtClean="0"/>
              <a:t>Nursing Assessment: usually present at birth; palpable bony ridge</a:t>
            </a:r>
          </a:p>
          <a:p>
            <a:pPr>
              <a:lnSpc>
                <a:spcPct val="80000"/>
              </a:lnSpc>
            </a:pPr>
            <a:r>
              <a:rPr lang="en-US" sz="2400" smtClean="0"/>
              <a:t>Nursing Management</a:t>
            </a:r>
          </a:p>
          <a:p>
            <a:pPr lvl="1">
              <a:lnSpc>
                <a:spcPct val="80000"/>
              </a:lnSpc>
            </a:pPr>
            <a:r>
              <a:rPr lang="en-US" sz="2400" smtClean="0"/>
              <a:t>Observing for changes in hemoglobin and hematocrit and for pain, hemorrhage, fever, infection, and swelling</a:t>
            </a:r>
          </a:p>
          <a:p>
            <a:pPr lvl="1">
              <a:lnSpc>
                <a:spcPct val="80000"/>
              </a:lnSpc>
            </a:pPr>
            <a:r>
              <a:rPr lang="en-US" sz="2400" smtClean="0"/>
              <a:t>Encouraging parent-child interaction</a:t>
            </a:r>
          </a:p>
          <a:p>
            <a:pPr lvl="1">
              <a:lnSpc>
                <a:spcPct val="80000"/>
              </a:lnSpc>
            </a:pPr>
            <a:r>
              <a:rPr lang="en-US" sz="2400" smtClean="0"/>
              <a:t>Providing support and education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16386" name="Content Placeholder 2"/>
          <p:cNvSpPr>
            <a:spLocks noGrp="1"/>
          </p:cNvSpPr>
          <p:nvPr>
            <p:ph idx="1"/>
          </p:nvPr>
        </p:nvSpPr>
        <p:spPr/>
        <p:txBody>
          <a:bodyPr/>
          <a:lstStyle/>
          <a:p>
            <a:pPr>
              <a:buFont typeface="Wingdings 2" pitchFamily="18" charset="2"/>
              <a:buNone/>
            </a:pPr>
            <a:r>
              <a:rPr lang="en-US" smtClean="0"/>
              <a:t>1. Compare how the anatomy and physiology of the neurologic system in children differs from that of adults. </a:t>
            </a:r>
          </a:p>
          <a:p>
            <a:pPr>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a:xfrm>
            <a:off x="304800" y="457200"/>
            <a:ext cx="8524875" cy="384175"/>
          </a:xfrm>
        </p:spPr>
        <p:txBody>
          <a:bodyPr>
            <a:normAutofit fontScale="90000"/>
          </a:bodyPr>
          <a:lstStyle/>
          <a:p>
            <a:pPr fontAlgn="auto">
              <a:spcAft>
                <a:spcPts val="0"/>
              </a:spcAft>
              <a:defRPr/>
            </a:pPr>
            <a:r>
              <a:rPr lang="en-US" dirty="0"/>
              <a:t>Positional </a:t>
            </a:r>
            <a:r>
              <a:rPr lang="en-US" dirty="0" err="1"/>
              <a:t>Plagiocephaly</a:t>
            </a:r>
            <a:endParaRPr lang="en-US" dirty="0"/>
          </a:p>
        </p:txBody>
      </p:sp>
      <p:sp>
        <p:nvSpPr>
          <p:cNvPr id="71682" name="Rectangle 3"/>
          <p:cNvSpPr>
            <a:spLocks noGrp="1" noChangeArrowheads="1"/>
          </p:cNvSpPr>
          <p:nvPr>
            <p:ph idx="1"/>
          </p:nvPr>
        </p:nvSpPr>
        <p:spPr>
          <a:xfrm>
            <a:off x="228600" y="1447800"/>
            <a:ext cx="8686800" cy="4525963"/>
          </a:xfrm>
        </p:spPr>
        <p:txBody>
          <a:bodyPr/>
          <a:lstStyle/>
          <a:p>
            <a:r>
              <a:rPr lang="en-US" sz="2400" smtClean="0"/>
              <a:t>Asymmetry of head without fused sutures</a:t>
            </a:r>
          </a:p>
          <a:p>
            <a:r>
              <a:rPr lang="en-US" sz="2400" smtClean="0"/>
              <a:t>Conservative treatment</a:t>
            </a:r>
          </a:p>
          <a:p>
            <a:r>
              <a:rPr lang="en-US" sz="2400" smtClean="0"/>
              <a:t>Nursing Assessment: flattening on one side posteriorly to posterior flattening with anterior bulging</a:t>
            </a:r>
          </a:p>
          <a:p>
            <a:r>
              <a:rPr lang="en-US" sz="2400" smtClean="0"/>
              <a:t>Nursing Management: repositioning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a:xfrm>
            <a:off x="381000" y="533400"/>
            <a:ext cx="8524875" cy="384175"/>
          </a:xfrm>
        </p:spPr>
        <p:txBody>
          <a:bodyPr>
            <a:normAutofit fontScale="90000"/>
          </a:bodyPr>
          <a:lstStyle/>
          <a:p>
            <a:pPr fontAlgn="auto">
              <a:spcAft>
                <a:spcPts val="0"/>
              </a:spcAft>
              <a:defRPr/>
            </a:pPr>
            <a:r>
              <a:rPr lang="en-US" dirty="0"/>
              <a:t>Infectious Disorders</a:t>
            </a:r>
          </a:p>
        </p:txBody>
      </p:sp>
      <p:sp>
        <p:nvSpPr>
          <p:cNvPr id="73730" name="Rectangle 3"/>
          <p:cNvSpPr>
            <a:spLocks noGrp="1" noChangeArrowheads="1"/>
          </p:cNvSpPr>
          <p:nvPr>
            <p:ph idx="1"/>
          </p:nvPr>
        </p:nvSpPr>
        <p:spPr>
          <a:xfrm>
            <a:off x="228600" y="1447800"/>
            <a:ext cx="8686800" cy="4525963"/>
          </a:xfrm>
        </p:spPr>
        <p:txBody>
          <a:bodyPr/>
          <a:lstStyle/>
          <a:p>
            <a:r>
              <a:rPr lang="en-US" sz="2400" smtClean="0"/>
              <a:t>Bacterial meningitis</a:t>
            </a:r>
          </a:p>
          <a:p>
            <a:r>
              <a:rPr lang="en-US" sz="2400" smtClean="0"/>
              <a:t>Aseptic meningitis</a:t>
            </a:r>
          </a:p>
          <a:p>
            <a:r>
              <a:rPr lang="en-US" sz="2400" smtClean="0"/>
              <a:t>Encephalitis</a:t>
            </a:r>
          </a:p>
          <a:p>
            <a:r>
              <a:rPr lang="en-US" sz="2400" smtClean="0"/>
              <a:t>Reye’s syndrome</a:t>
            </a:r>
          </a:p>
          <a:p>
            <a:r>
              <a:rPr lang="en-US" sz="2400" smtClean="0"/>
              <a:t>Botulism</a:t>
            </a:r>
          </a:p>
          <a:p>
            <a:r>
              <a:rPr lang="en-US" sz="2400" smtClean="0"/>
              <a:t>Rabies (see Chapter 36)</a:t>
            </a:r>
          </a:p>
          <a:p>
            <a:endParaRPr lang="en-US" sz="24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381000" y="381000"/>
            <a:ext cx="8524875" cy="384175"/>
          </a:xfrm>
        </p:spPr>
        <p:txBody>
          <a:bodyPr>
            <a:normAutofit fontScale="90000"/>
          </a:bodyPr>
          <a:lstStyle/>
          <a:p>
            <a:pPr fontAlgn="auto">
              <a:spcAft>
                <a:spcPts val="0"/>
              </a:spcAft>
              <a:defRPr/>
            </a:pPr>
            <a:r>
              <a:rPr lang="en-US" dirty="0"/>
              <a:t>Bacterial Meningitis</a:t>
            </a:r>
          </a:p>
        </p:txBody>
      </p:sp>
      <p:sp>
        <p:nvSpPr>
          <p:cNvPr id="75778" name="Rectangle 3"/>
          <p:cNvSpPr>
            <a:spLocks noGrp="1" noChangeArrowheads="1"/>
          </p:cNvSpPr>
          <p:nvPr>
            <p:ph idx="1"/>
          </p:nvPr>
        </p:nvSpPr>
        <p:spPr>
          <a:xfrm>
            <a:off x="228600" y="1371600"/>
            <a:ext cx="8613775" cy="4448175"/>
          </a:xfrm>
        </p:spPr>
        <p:txBody>
          <a:bodyPr/>
          <a:lstStyle/>
          <a:p>
            <a:r>
              <a:rPr lang="en-US" sz="2400" smtClean="0"/>
              <a:t>Different causes in different age groups (see Table 37-6)</a:t>
            </a:r>
          </a:p>
          <a:p>
            <a:r>
              <a:rPr lang="en-US" sz="2400" smtClean="0"/>
              <a:t>Medical emergency: IV antibiotics, corticosteroids</a:t>
            </a:r>
          </a:p>
          <a:p>
            <a:r>
              <a:rPr lang="en-US" sz="2400" smtClean="0"/>
              <a:t>Nursing Assessment</a:t>
            </a:r>
          </a:p>
          <a:p>
            <a:pPr lvl="1"/>
            <a:r>
              <a:rPr lang="en-US" sz="2400" smtClean="0"/>
              <a:t>Signs and symptoms</a:t>
            </a:r>
          </a:p>
          <a:p>
            <a:pPr lvl="1"/>
            <a:r>
              <a:rPr lang="en-US" sz="2400" smtClean="0"/>
              <a:t>Opisthotonic position; + Kernig’s and Brudzinski’s signs (see Figs. 37-13, 37-14)</a:t>
            </a:r>
          </a:p>
          <a:p>
            <a:pPr lvl="1"/>
            <a:r>
              <a:rPr lang="en-US" sz="2400" smtClean="0"/>
              <a:t>Laboratory and Diagnostic Tests: LP, CBC, blood culture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a:xfrm>
            <a:off x="304800" y="533400"/>
            <a:ext cx="8524875" cy="384175"/>
          </a:xfrm>
        </p:spPr>
        <p:txBody>
          <a:bodyPr>
            <a:normAutofit fontScale="90000"/>
          </a:bodyPr>
          <a:lstStyle/>
          <a:p>
            <a:pPr fontAlgn="auto">
              <a:spcAft>
                <a:spcPts val="0"/>
              </a:spcAft>
              <a:defRPr/>
            </a:pPr>
            <a:r>
              <a:rPr lang="en-US" dirty="0"/>
              <a:t>Bacterial Meningitis (cont’d)</a:t>
            </a:r>
          </a:p>
        </p:txBody>
      </p:sp>
      <p:sp>
        <p:nvSpPr>
          <p:cNvPr id="77826" name="Rectangle 3"/>
          <p:cNvSpPr>
            <a:spLocks noGrp="1" noChangeArrowheads="1"/>
          </p:cNvSpPr>
          <p:nvPr>
            <p:ph idx="1"/>
          </p:nvPr>
        </p:nvSpPr>
        <p:spPr>
          <a:xfrm>
            <a:off x="304800" y="1371600"/>
            <a:ext cx="8686800" cy="4525963"/>
          </a:xfrm>
        </p:spPr>
        <p:txBody>
          <a:bodyPr/>
          <a:lstStyle/>
          <a:p>
            <a:r>
              <a:rPr lang="en-US" smtClean="0"/>
              <a:t>Nursing Management</a:t>
            </a:r>
          </a:p>
          <a:p>
            <a:pPr lvl="1"/>
            <a:r>
              <a:rPr lang="en-US" smtClean="0"/>
              <a:t>Ensuring proper ventilation</a:t>
            </a:r>
          </a:p>
          <a:p>
            <a:pPr lvl="1"/>
            <a:r>
              <a:rPr lang="en-US" smtClean="0"/>
              <a:t>Reducing inflammatory response</a:t>
            </a:r>
          </a:p>
          <a:p>
            <a:pPr lvl="1"/>
            <a:r>
              <a:rPr lang="en-US" smtClean="0"/>
              <a:t>Preventing injury to brain</a:t>
            </a:r>
          </a:p>
          <a:p>
            <a:pPr lvl="1"/>
            <a:r>
              <a:rPr lang="en-US" smtClean="0"/>
              <a:t>Reducing fever</a:t>
            </a:r>
          </a:p>
          <a:p>
            <a:pPr lvl="1"/>
            <a:r>
              <a:rPr lang="en-US" smtClean="0"/>
              <a:t>Preventing bacterial meningitis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a:off x="381000" y="457200"/>
            <a:ext cx="8524875" cy="384175"/>
          </a:xfrm>
        </p:spPr>
        <p:txBody>
          <a:bodyPr>
            <a:normAutofit fontScale="90000"/>
          </a:bodyPr>
          <a:lstStyle/>
          <a:p>
            <a:pPr fontAlgn="auto">
              <a:spcAft>
                <a:spcPts val="0"/>
              </a:spcAft>
              <a:defRPr/>
            </a:pPr>
            <a:r>
              <a:rPr lang="en-US" dirty="0"/>
              <a:t>Aseptic Meningitis</a:t>
            </a:r>
          </a:p>
        </p:txBody>
      </p:sp>
      <p:sp>
        <p:nvSpPr>
          <p:cNvPr id="79874" name="Rectangle 3"/>
          <p:cNvSpPr>
            <a:spLocks noGrp="1" noChangeArrowheads="1"/>
          </p:cNvSpPr>
          <p:nvPr>
            <p:ph idx="1"/>
          </p:nvPr>
        </p:nvSpPr>
        <p:spPr>
          <a:xfrm>
            <a:off x="330200" y="1668463"/>
            <a:ext cx="8613775" cy="4364037"/>
          </a:xfrm>
        </p:spPr>
        <p:txBody>
          <a:bodyPr/>
          <a:lstStyle/>
          <a:p>
            <a:r>
              <a:rPr lang="en-US" sz="2400" smtClean="0"/>
              <a:t>Most common type; usually viral cause</a:t>
            </a:r>
          </a:p>
          <a:p>
            <a:r>
              <a:rPr lang="en-US" sz="2400" smtClean="0"/>
              <a:t>Antibiotics until bacterial ruled out; then antivirals</a:t>
            </a:r>
          </a:p>
          <a:p>
            <a:r>
              <a:rPr lang="en-US" sz="2400" smtClean="0"/>
              <a:t>Nursing Assessment: headache, malaise, photophobia, poor feeding, nausea, vomiting, irritability, neck pain, +Kernig’s and Brudzinski’s signs</a:t>
            </a:r>
          </a:p>
          <a:p>
            <a:r>
              <a:rPr lang="en-US" sz="2400" smtClean="0"/>
              <a:t>Nursing Management: similar to that for bacterial meningitis; comfort measures; home management if neurologic status stable and child tolerating oral intake</a:t>
            </a:r>
          </a:p>
          <a:p>
            <a:endParaRPr lang="en-US" sz="24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a:xfrm>
            <a:off x="381000" y="457200"/>
            <a:ext cx="8524875" cy="384175"/>
          </a:xfrm>
        </p:spPr>
        <p:txBody>
          <a:bodyPr>
            <a:normAutofit fontScale="90000"/>
          </a:bodyPr>
          <a:lstStyle/>
          <a:p>
            <a:pPr fontAlgn="auto">
              <a:spcAft>
                <a:spcPts val="0"/>
              </a:spcAft>
              <a:defRPr/>
            </a:pPr>
            <a:r>
              <a:rPr lang="en-US" dirty="0"/>
              <a:t>Encephalitis</a:t>
            </a:r>
          </a:p>
        </p:txBody>
      </p:sp>
      <p:sp>
        <p:nvSpPr>
          <p:cNvPr id="86018" name="Rectangle 3"/>
          <p:cNvSpPr>
            <a:spLocks noGrp="1" noChangeArrowheads="1"/>
          </p:cNvSpPr>
          <p:nvPr>
            <p:ph idx="1"/>
          </p:nvPr>
        </p:nvSpPr>
        <p:spPr>
          <a:xfrm>
            <a:off x="228600" y="1371600"/>
            <a:ext cx="8686800" cy="4525963"/>
          </a:xfrm>
        </p:spPr>
        <p:txBody>
          <a:bodyPr/>
          <a:lstStyle/>
          <a:p>
            <a:pPr>
              <a:lnSpc>
                <a:spcPct val="80000"/>
              </a:lnSpc>
            </a:pPr>
            <a:r>
              <a:rPr lang="en-US" sz="2400" smtClean="0"/>
              <a:t>Protozoan, bacterial, fungal, or viral causes</a:t>
            </a:r>
          </a:p>
          <a:p>
            <a:pPr>
              <a:lnSpc>
                <a:spcPct val="80000"/>
              </a:lnSpc>
            </a:pPr>
            <a:r>
              <a:rPr lang="en-US" sz="2400" smtClean="0"/>
              <a:t>Treatment: hospitalization with supportive care</a:t>
            </a:r>
          </a:p>
          <a:p>
            <a:pPr>
              <a:lnSpc>
                <a:spcPct val="80000"/>
              </a:lnSpc>
            </a:pPr>
            <a:r>
              <a:rPr lang="en-US" sz="2400" smtClean="0"/>
              <a:t>Nursing Assessment: fever, flu-like symptoms, altered LOC, headache, lethargy, drowsiness, generalized weakness, seizure activity; neurologic exam indicating changes in sensorium; LP, MRI, CT and EEG</a:t>
            </a:r>
          </a:p>
          <a:p>
            <a:pPr>
              <a:lnSpc>
                <a:spcPct val="80000"/>
              </a:lnSpc>
            </a:pPr>
            <a:r>
              <a:rPr lang="en-US" sz="2400" smtClean="0"/>
              <a:t>Nursing Management: similar to that for child with meningitis; education for prevention</a:t>
            </a:r>
          </a:p>
          <a:p>
            <a:pPr>
              <a:lnSpc>
                <a:spcPct val="80000"/>
              </a:lnSpc>
            </a:pPr>
            <a:endParaRPr lang="en-US" sz="24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304800" y="381000"/>
            <a:ext cx="8524875" cy="384175"/>
          </a:xfrm>
        </p:spPr>
        <p:txBody>
          <a:bodyPr>
            <a:normAutofit fontScale="90000"/>
          </a:bodyPr>
          <a:lstStyle/>
          <a:p>
            <a:pPr fontAlgn="auto">
              <a:spcAft>
                <a:spcPts val="0"/>
              </a:spcAft>
              <a:defRPr/>
            </a:pPr>
            <a:r>
              <a:rPr lang="en-US" dirty="0"/>
              <a:t>Reye’s Syndrome</a:t>
            </a:r>
          </a:p>
        </p:txBody>
      </p:sp>
      <p:sp>
        <p:nvSpPr>
          <p:cNvPr id="88066" name="Rectangle 3"/>
          <p:cNvSpPr>
            <a:spLocks noGrp="1" noChangeArrowheads="1"/>
          </p:cNvSpPr>
          <p:nvPr>
            <p:ph idx="1"/>
          </p:nvPr>
        </p:nvSpPr>
        <p:spPr>
          <a:xfrm>
            <a:off x="304800" y="1295400"/>
            <a:ext cx="8613775" cy="4892675"/>
          </a:xfrm>
        </p:spPr>
        <p:txBody>
          <a:bodyPr/>
          <a:lstStyle/>
          <a:p>
            <a:r>
              <a:rPr lang="en-US" sz="2400" smtClean="0"/>
              <a:t>Nursing Assessment</a:t>
            </a:r>
          </a:p>
          <a:p>
            <a:pPr lvl="1"/>
            <a:r>
              <a:rPr lang="en-US" sz="2400" smtClean="0"/>
              <a:t>Signs and symptoms</a:t>
            </a:r>
          </a:p>
          <a:p>
            <a:pPr lvl="1"/>
            <a:r>
              <a:rPr lang="en-US" sz="2400" smtClean="0"/>
              <a:t>History of prodromal viral illness</a:t>
            </a:r>
          </a:p>
          <a:p>
            <a:pPr lvl="1"/>
            <a:r>
              <a:rPr lang="en-US" sz="2400" smtClean="0"/>
              <a:t>Use of salicylate-containing products within 3 weeks of start of viral illness</a:t>
            </a:r>
          </a:p>
          <a:p>
            <a:r>
              <a:rPr lang="en-US" sz="2400" smtClean="0"/>
              <a:t>Nursing Management</a:t>
            </a:r>
          </a:p>
          <a:p>
            <a:pPr lvl="1"/>
            <a:r>
              <a:rPr lang="en-US" sz="2400" smtClean="0"/>
              <a:t>Early recognition and treatment</a:t>
            </a:r>
          </a:p>
          <a:p>
            <a:pPr lvl="1"/>
            <a:r>
              <a:rPr lang="en-US" sz="2400" smtClean="0"/>
              <a:t>Maintaining cerebral perfusion, managing and preventing increased ICP, providing safety measures, monitoring fluid status, educating child and family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a:xfrm>
            <a:off x="304800" y="457200"/>
            <a:ext cx="8524875" cy="384175"/>
          </a:xfrm>
        </p:spPr>
        <p:txBody>
          <a:bodyPr>
            <a:normAutofit fontScale="90000"/>
          </a:bodyPr>
          <a:lstStyle/>
          <a:p>
            <a:pPr fontAlgn="auto">
              <a:spcAft>
                <a:spcPts val="0"/>
              </a:spcAft>
              <a:defRPr/>
            </a:pPr>
            <a:r>
              <a:rPr lang="en-US" dirty="0"/>
              <a:t>Botulism</a:t>
            </a:r>
          </a:p>
        </p:txBody>
      </p:sp>
      <p:sp>
        <p:nvSpPr>
          <p:cNvPr id="90114" name="Rectangle 3"/>
          <p:cNvSpPr>
            <a:spLocks noGrp="1" noChangeArrowheads="1"/>
          </p:cNvSpPr>
          <p:nvPr>
            <p:ph idx="1"/>
          </p:nvPr>
        </p:nvSpPr>
        <p:spPr>
          <a:xfrm>
            <a:off x="228600" y="1219200"/>
            <a:ext cx="8613775" cy="4421188"/>
          </a:xfrm>
        </p:spPr>
        <p:txBody>
          <a:bodyPr/>
          <a:lstStyle/>
          <a:p>
            <a:pPr>
              <a:lnSpc>
                <a:spcPct val="80000"/>
              </a:lnSpc>
            </a:pPr>
            <a:r>
              <a:rPr lang="en-US" sz="2400" smtClean="0"/>
              <a:t>Nursing Assessment</a:t>
            </a:r>
          </a:p>
          <a:p>
            <a:pPr lvl="1">
              <a:lnSpc>
                <a:spcPct val="80000"/>
              </a:lnSpc>
            </a:pPr>
            <a:r>
              <a:rPr lang="en-US" sz="2400" smtClean="0"/>
              <a:t>Signs and symptoms</a:t>
            </a:r>
          </a:p>
          <a:p>
            <a:pPr lvl="1">
              <a:lnSpc>
                <a:spcPct val="80000"/>
              </a:lnSpc>
            </a:pPr>
            <a:r>
              <a:rPr lang="en-US" sz="2400" smtClean="0"/>
              <a:t>Diminished gag reflex</a:t>
            </a:r>
          </a:p>
          <a:p>
            <a:pPr lvl="1">
              <a:lnSpc>
                <a:spcPct val="80000"/>
              </a:lnSpc>
            </a:pPr>
            <a:r>
              <a:rPr lang="en-US" sz="2400" smtClean="0"/>
              <a:t>Ruling out other conditions</a:t>
            </a:r>
          </a:p>
          <a:p>
            <a:pPr>
              <a:lnSpc>
                <a:spcPct val="80000"/>
              </a:lnSpc>
            </a:pPr>
            <a:r>
              <a:rPr lang="en-US" sz="2400" smtClean="0"/>
              <a:t>Nursing Management</a:t>
            </a:r>
          </a:p>
          <a:p>
            <a:pPr lvl="1">
              <a:lnSpc>
                <a:spcPct val="80000"/>
              </a:lnSpc>
            </a:pPr>
            <a:r>
              <a:rPr lang="en-US" sz="2400" smtClean="0"/>
              <a:t>Supportive</a:t>
            </a:r>
          </a:p>
          <a:p>
            <a:pPr lvl="1">
              <a:lnSpc>
                <a:spcPct val="80000"/>
              </a:lnSpc>
            </a:pPr>
            <a:r>
              <a:rPr lang="en-US" sz="2400" smtClean="0"/>
              <a:t>Maintaining respiratory and nutritional status</a:t>
            </a:r>
          </a:p>
          <a:p>
            <a:pPr lvl="1">
              <a:lnSpc>
                <a:spcPct val="80000"/>
              </a:lnSpc>
            </a:pPr>
            <a:r>
              <a:rPr lang="en-US" sz="2400" smtClean="0"/>
              <a:t>Administration of botulism toxin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304800" y="381000"/>
            <a:ext cx="8524875" cy="384175"/>
          </a:xfrm>
        </p:spPr>
        <p:txBody>
          <a:bodyPr>
            <a:normAutofit fontScale="90000"/>
          </a:bodyPr>
          <a:lstStyle/>
          <a:p>
            <a:pPr fontAlgn="auto">
              <a:spcAft>
                <a:spcPts val="0"/>
              </a:spcAft>
              <a:defRPr/>
            </a:pPr>
            <a:r>
              <a:rPr lang="en-US" dirty="0"/>
              <a:t>Head Trauma</a:t>
            </a:r>
          </a:p>
        </p:txBody>
      </p:sp>
      <p:sp>
        <p:nvSpPr>
          <p:cNvPr id="92162" name="Rectangle 3"/>
          <p:cNvSpPr>
            <a:spLocks noGrp="1" noChangeArrowheads="1"/>
          </p:cNvSpPr>
          <p:nvPr>
            <p:ph idx="1"/>
          </p:nvPr>
        </p:nvSpPr>
        <p:spPr>
          <a:xfrm>
            <a:off x="304800" y="1447800"/>
            <a:ext cx="8613775" cy="4546600"/>
          </a:xfrm>
        </p:spPr>
        <p:txBody>
          <a:bodyPr/>
          <a:lstStyle/>
          <a:p>
            <a:pPr>
              <a:lnSpc>
                <a:spcPct val="80000"/>
              </a:lnSpc>
            </a:pPr>
            <a:r>
              <a:rPr lang="en-US" sz="2400" smtClean="0"/>
              <a:t>Most common cause of death and disability in children</a:t>
            </a:r>
          </a:p>
          <a:p>
            <a:pPr>
              <a:lnSpc>
                <a:spcPct val="80000"/>
              </a:lnSpc>
            </a:pPr>
            <a:r>
              <a:rPr lang="en-US" sz="2400" smtClean="0"/>
              <a:t>Causes: falls, motor vehicle accidents, pedestrian and bicycle accidents, child abuse</a:t>
            </a:r>
          </a:p>
          <a:p>
            <a:pPr>
              <a:lnSpc>
                <a:spcPct val="80000"/>
              </a:lnSpc>
            </a:pPr>
            <a:r>
              <a:rPr lang="en-US" sz="2400" smtClean="0"/>
              <a:t>Common types of head injuries (see Table 37-7)</a:t>
            </a:r>
          </a:p>
          <a:p>
            <a:pPr>
              <a:lnSpc>
                <a:spcPct val="80000"/>
              </a:lnSpc>
            </a:pPr>
            <a:r>
              <a:rPr lang="en-US" sz="2400" smtClean="0"/>
              <a:t>Nursing Assessment</a:t>
            </a:r>
          </a:p>
          <a:p>
            <a:pPr lvl="1">
              <a:lnSpc>
                <a:spcPct val="80000"/>
              </a:lnSpc>
            </a:pPr>
            <a:r>
              <a:rPr lang="en-US" sz="2400" smtClean="0"/>
              <a:t>Health History: details of events</a:t>
            </a:r>
          </a:p>
          <a:p>
            <a:pPr lvl="1">
              <a:lnSpc>
                <a:spcPct val="80000"/>
              </a:lnSpc>
            </a:pPr>
            <a:r>
              <a:rPr lang="en-US" sz="2400" smtClean="0"/>
              <a:t>Physical Examination: ABCs, neurologic function</a:t>
            </a:r>
          </a:p>
          <a:p>
            <a:pPr lvl="1">
              <a:lnSpc>
                <a:spcPct val="80000"/>
              </a:lnSpc>
            </a:pPr>
            <a:r>
              <a:rPr lang="en-US" sz="2400" smtClean="0"/>
              <a:t>Laboratory and Diagnostic Tests: head and neck x-ray, CT, MRI</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a:xfrm>
            <a:off x="457200" y="533400"/>
            <a:ext cx="8524875" cy="384175"/>
          </a:xfrm>
        </p:spPr>
        <p:txBody>
          <a:bodyPr>
            <a:normAutofit fontScale="90000"/>
          </a:bodyPr>
          <a:lstStyle/>
          <a:p>
            <a:pPr fontAlgn="auto">
              <a:spcAft>
                <a:spcPts val="0"/>
              </a:spcAft>
              <a:defRPr/>
            </a:pPr>
            <a:r>
              <a:rPr lang="en-US" dirty="0"/>
              <a:t>Head Trauma (cont’d)</a:t>
            </a:r>
          </a:p>
        </p:txBody>
      </p:sp>
      <p:sp>
        <p:nvSpPr>
          <p:cNvPr id="94210" name="Rectangle 3"/>
          <p:cNvSpPr>
            <a:spLocks noGrp="1" noChangeArrowheads="1"/>
          </p:cNvSpPr>
          <p:nvPr>
            <p:ph idx="1"/>
          </p:nvPr>
        </p:nvSpPr>
        <p:spPr>
          <a:xfrm>
            <a:off x="304800" y="1371600"/>
            <a:ext cx="8686800" cy="4525963"/>
          </a:xfrm>
        </p:spPr>
        <p:txBody>
          <a:bodyPr/>
          <a:lstStyle/>
          <a:p>
            <a:r>
              <a:rPr lang="en-US" sz="2400" smtClean="0"/>
              <a:t>Nursing Management</a:t>
            </a:r>
          </a:p>
          <a:p>
            <a:pPr lvl="1"/>
            <a:r>
              <a:rPr lang="en-US" sz="2400" smtClean="0"/>
              <a:t>Care for mild to moderate head injury (see Teaching Guidelines 37-2)</a:t>
            </a:r>
          </a:p>
          <a:p>
            <a:pPr lvl="1"/>
            <a:r>
              <a:rPr lang="en-US" sz="2400" smtClean="0"/>
              <a:t>Care for severe head injury </a:t>
            </a:r>
          </a:p>
          <a:p>
            <a:pPr lvl="1"/>
            <a:r>
              <a:rPr lang="en-US" sz="2400" smtClean="0"/>
              <a:t>Support and education</a:t>
            </a:r>
          </a:p>
          <a:p>
            <a:pPr lvl="1"/>
            <a:r>
              <a:rPr lang="en-US" sz="2400" smtClean="0"/>
              <a:t>Prevention measures</a:t>
            </a:r>
            <a:br>
              <a:rPr lang="en-US" sz="2400" smtClean="0"/>
            </a:br>
            <a:endParaRPr lang="en-US"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304800" y="228600"/>
            <a:ext cx="8524875" cy="768350"/>
          </a:xfrm>
        </p:spPr>
        <p:txBody>
          <a:bodyPr>
            <a:normAutofit fontScale="90000"/>
          </a:bodyPr>
          <a:lstStyle/>
          <a:p>
            <a:pPr fontAlgn="auto">
              <a:spcAft>
                <a:spcPts val="0"/>
              </a:spcAft>
              <a:defRPr/>
            </a:pPr>
            <a:r>
              <a:rPr lang="en-US" dirty="0"/>
              <a:t>Variations in Pediatric Anatomy and Physiology</a:t>
            </a:r>
          </a:p>
        </p:txBody>
      </p:sp>
      <p:sp>
        <p:nvSpPr>
          <p:cNvPr id="26626" name="Rectangle 3"/>
          <p:cNvSpPr>
            <a:spLocks noGrp="1" noChangeArrowheads="1"/>
          </p:cNvSpPr>
          <p:nvPr>
            <p:ph idx="1"/>
          </p:nvPr>
        </p:nvSpPr>
        <p:spPr>
          <a:xfrm>
            <a:off x="381000" y="1524000"/>
            <a:ext cx="8613775" cy="4254500"/>
          </a:xfrm>
        </p:spPr>
        <p:txBody>
          <a:bodyPr/>
          <a:lstStyle/>
          <a:p>
            <a:r>
              <a:rPr lang="en-US" sz="2400" smtClean="0"/>
              <a:t>Brain and spinal cord development</a:t>
            </a:r>
          </a:p>
          <a:p>
            <a:pPr lvl="1"/>
            <a:r>
              <a:rPr lang="en-US" sz="2400" smtClean="0"/>
              <a:t>Cranial bones</a:t>
            </a:r>
          </a:p>
          <a:p>
            <a:pPr lvl="1"/>
            <a:r>
              <a:rPr lang="en-US" sz="2400" smtClean="0"/>
              <a:t>Highly vascular brain</a:t>
            </a:r>
          </a:p>
          <a:p>
            <a:pPr lvl="1"/>
            <a:r>
              <a:rPr lang="en-US" sz="2400" smtClean="0"/>
              <a:t>Sutures and fontanels</a:t>
            </a:r>
          </a:p>
          <a:p>
            <a:r>
              <a:rPr lang="en-US" sz="2400" smtClean="0"/>
              <a:t>Nervous system </a:t>
            </a:r>
          </a:p>
          <a:p>
            <a:pPr lvl="1"/>
            <a:r>
              <a:rPr lang="en-US" sz="2400" smtClean="0"/>
              <a:t>Myelinization</a:t>
            </a:r>
          </a:p>
          <a:p>
            <a:pPr lvl="1"/>
            <a:r>
              <a:rPr lang="en-US" sz="2400" smtClean="0"/>
              <a:t>Immaturity</a:t>
            </a:r>
          </a:p>
          <a:p>
            <a:r>
              <a:rPr lang="en-US" sz="2400" smtClean="0"/>
              <a:t>Head size</a:t>
            </a:r>
          </a:p>
          <a:p>
            <a:endParaRPr lang="en-US" sz="24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a:xfrm>
            <a:off x="304800" y="457200"/>
            <a:ext cx="8524875" cy="384175"/>
          </a:xfrm>
        </p:spPr>
        <p:txBody>
          <a:bodyPr>
            <a:normAutofit fontScale="90000"/>
          </a:bodyPr>
          <a:lstStyle/>
          <a:p>
            <a:pPr fontAlgn="auto">
              <a:spcAft>
                <a:spcPts val="0"/>
              </a:spcAft>
              <a:defRPr/>
            </a:pPr>
            <a:r>
              <a:rPr lang="en-US" dirty="0" err="1"/>
              <a:t>Nonaccidental</a:t>
            </a:r>
            <a:r>
              <a:rPr lang="en-US" dirty="0"/>
              <a:t> Head Trauma</a:t>
            </a:r>
          </a:p>
        </p:txBody>
      </p:sp>
      <p:sp>
        <p:nvSpPr>
          <p:cNvPr id="96258" name="Rectangle 3"/>
          <p:cNvSpPr>
            <a:spLocks noGrp="1" noChangeArrowheads="1"/>
          </p:cNvSpPr>
          <p:nvPr>
            <p:ph idx="1"/>
          </p:nvPr>
        </p:nvSpPr>
        <p:spPr>
          <a:xfrm>
            <a:off x="304800" y="1295400"/>
            <a:ext cx="8613775" cy="4849813"/>
          </a:xfrm>
        </p:spPr>
        <p:txBody>
          <a:bodyPr/>
          <a:lstStyle/>
          <a:p>
            <a:r>
              <a:rPr lang="en-US" sz="2400" smtClean="0"/>
              <a:t>Leading cause of traumatic death and morbidity in infancy</a:t>
            </a:r>
          </a:p>
          <a:p>
            <a:r>
              <a:rPr lang="en-US" sz="2400" smtClean="0"/>
              <a:t>Causes: shaken baby syndrome: blows to head; intentional cranial impacts against objects</a:t>
            </a:r>
          </a:p>
          <a:p>
            <a:r>
              <a:rPr lang="en-US" sz="2400" smtClean="0"/>
              <a:t>Nursing Assessment: explanation of child’s injury; signs and symptoms; risk factors (see Box 37-4)</a:t>
            </a:r>
          </a:p>
          <a:p>
            <a:r>
              <a:rPr lang="en-US" sz="2400" smtClean="0"/>
              <a:t>Nursing Management </a:t>
            </a:r>
          </a:p>
          <a:p>
            <a:pPr lvl="1"/>
            <a:r>
              <a:rPr lang="en-US" sz="2400" smtClean="0"/>
              <a:t>Similar to accidental head trauma</a:t>
            </a:r>
          </a:p>
          <a:p>
            <a:pPr lvl="1"/>
            <a:r>
              <a:rPr lang="en-US" sz="2400" smtClean="0"/>
              <a:t>Prevention</a:t>
            </a:r>
          </a:p>
          <a:p>
            <a:pPr lvl="1"/>
            <a:r>
              <a:rPr lang="en-US" sz="2400" smtClean="0"/>
              <a:t>Education (see Teaching Guidelines 37-3)</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228600" y="533400"/>
            <a:ext cx="8524875" cy="384175"/>
          </a:xfrm>
        </p:spPr>
        <p:txBody>
          <a:bodyPr>
            <a:normAutofit fontScale="90000"/>
          </a:bodyPr>
          <a:lstStyle/>
          <a:p>
            <a:pPr fontAlgn="auto">
              <a:spcAft>
                <a:spcPts val="0"/>
              </a:spcAft>
              <a:defRPr/>
            </a:pPr>
            <a:r>
              <a:rPr lang="en-US" dirty="0"/>
              <a:t>Near-Drowning</a:t>
            </a:r>
          </a:p>
        </p:txBody>
      </p:sp>
      <p:sp>
        <p:nvSpPr>
          <p:cNvPr id="98306" name="Rectangle 3"/>
          <p:cNvSpPr>
            <a:spLocks noGrp="1" noChangeArrowheads="1"/>
          </p:cNvSpPr>
          <p:nvPr>
            <p:ph idx="1"/>
          </p:nvPr>
        </p:nvSpPr>
        <p:spPr>
          <a:xfrm>
            <a:off x="304800" y="1447800"/>
            <a:ext cx="8613775" cy="4559300"/>
          </a:xfrm>
        </p:spPr>
        <p:txBody>
          <a:bodyPr/>
          <a:lstStyle/>
          <a:p>
            <a:pPr>
              <a:lnSpc>
                <a:spcPct val="80000"/>
              </a:lnSpc>
            </a:pPr>
            <a:r>
              <a:rPr lang="en-US" sz="2400" smtClean="0"/>
              <a:t>Hypoxia is the primary problem </a:t>
            </a:r>
          </a:p>
          <a:p>
            <a:pPr>
              <a:lnSpc>
                <a:spcPct val="80000"/>
              </a:lnSpc>
            </a:pPr>
            <a:r>
              <a:rPr lang="en-US" sz="2400" smtClean="0"/>
              <a:t>Nursing Assessment: ABCs with resuscitation </a:t>
            </a:r>
          </a:p>
          <a:p>
            <a:pPr>
              <a:lnSpc>
                <a:spcPct val="80000"/>
              </a:lnSpc>
            </a:pPr>
            <a:r>
              <a:rPr lang="en-US" sz="2400" smtClean="0"/>
              <a:t>Nursing Management</a:t>
            </a:r>
          </a:p>
          <a:p>
            <a:pPr lvl="1">
              <a:lnSpc>
                <a:spcPct val="80000"/>
              </a:lnSpc>
            </a:pPr>
            <a:r>
              <a:rPr lang="en-US" sz="2400" smtClean="0"/>
              <a:t>Resuscitation</a:t>
            </a:r>
          </a:p>
          <a:p>
            <a:pPr lvl="1">
              <a:lnSpc>
                <a:spcPct val="80000"/>
              </a:lnSpc>
            </a:pPr>
            <a:r>
              <a:rPr lang="en-US" sz="2400" smtClean="0"/>
              <a:t>Intensive monitoring</a:t>
            </a:r>
          </a:p>
          <a:p>
            <a:pPr lvl="1">
              <a:lnSpc>
                <a:spcPct val="80000"/>
              </a:lnSpc>
            </a:pPr>
            <a:r>
              <a:rPr lang="en-US" sz="2400" smtClean="0"/>
              <a:t>Promotion of oxygenation; monitoring for infection</a:t>
            </a:r>
          </a:p>
          <a:p>
            <a:pPr lvl="1">
              <a:lnSpc>
                <a:spcPct val="80000"/>
              </a:lnSpc>
            </a:pPr>
            <a:r>
              <a:rPr lang="en-US" sz="2400" smtClean="0"/>
              <a:t>Rehabilitation and long-term follow-up</a:t>
            </a:r>
          </a:p>
          <a:p>
            <a:pPr lvl="1">
              <a:lnSpc>
                <a:spcPct val="80000"/>
              </a:lnSpc>
            </a:pPr>
            <a:r>
              <a:rPr lang="en-US" sz="2400" smtClean="0"/>
              <a:t>Education &amp; support (see Teaching Guidelines 37-4)</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a:xfrm>
            <a:off x="228600" y="533400"/>
            <a:ext cx="8524875" cy="384175"/>
          </a:xfrm>
        </p:spPr>
        <p:txBody>
          <a:bodyPr>
            <a:normAutofit fontScale="90000"/>
          </a:bodyPr>
          <a:lstStyle/>
          <a:p>
            <a:pPr fontAlgn="auto">
              <a:spcAft>
                <a:spcPts val="0"/>
              </a:spcAft>
              <a:defRPr/>
            </a:pPr>
            <a:r>
              <a:rPr lang="en-US" dirty="0"/>
              <a:t>Cerebral Vascular Disorders </a:t>
            </a:r>
          </a:p>
        </p:txBody>
      </p:sp>
      <p:sp>
        <p:nvSpPr>
          <p:cNvPr id="292867" name="Rectangle 3"/>
          <p:cNvSpPr>
            <a:spLocks noGrp="1" noChangeArrowheads="1"/>
          </p:cNvSpPr>
          <p:nvPr>
            <p:ph idx="1"/>
          </p:nvPr>
        </p:nvSpPr>
        <p:spPr>
          <a:xfrm>
            <a:off x="228600" y="1295400"/>
            <a:ext cx="8613775" cy="4502150"/>
          </a:xfrm>
        </p:spPr>
        <p:txBody>
          <a:bodyPr>
            <a:normAutofit lnSpcReduction="10000"/>
          </a:bodyPr>
          <a:lstStyle/>
          <a:p>
            <a:pPr fontAlgn="auto">
              <a:lnSpc>
                <a:spcPct val="80000"/>
              </a:lnSpc>
              <a:spcAft>
                <a:spcPts val="0"/>
              </a:spcAft>
              <a:buFont typeface="Wingdings 2"/>
              <a:buChar char=""/>
              <a:defRPr/>
            </a:pPr>
            <a:r>
              <a:rPr lang="en-US" dirty="0"/>
              <a:t>Ischemic stroke; hemorrhagic stroke (see Comparison Chart 37-3)</a:t>
            </a:r>
          </a:p>
          <a:p>
            <a:pPr fontAlgn="auto">
              <a:lnSpc>
                <a:spcPct val="80000"/>
              </a:lnSpc>
              <a:spcAft>
                <a:spcPts val="0"/>
              </a:spcAft>
              <a:buFont typeface="Wingdings 2"/>
              <a:buChar char=""/>
              <a:defRPr/>
            </a:pPr>
            <a:r>
              <a:rPr lang="en-US" dirty="0"/>
              <a:t>Nursing Assessment: unilateral weakness, facial drooping, slurred speech, speech deficits</a:t>
            </a:r>
          </a:p>
          <a:p>
            <a:pPr fontAlgn="auto">
              <a:lnSpc>
                <a:spcPct val="80000"/>
              </a:lnSpc>
              <a:spcAft>
                <a:spcPts val="0"/>
              </a:spcAft>
              <a:buFont typeface="Wingdings 2"/>
              <a:buChar char=""/>
              <a:defRPr/>
            </a:pPr>
            <a:r>
              <a:rPr lang="en-US" dirty="0"/>
              <a:t>Nursing Management</a:t>
            </a:r>
          </a:p>
          <a:p>
            <a:pPr lvl="1" fontAlgn="auto">
              <a:lnSpc>
                <a:spcPct val="80000"/>
              </a:lnSpc>
              <a:spcAft>
                <a:spcPts val="0"/>
              </a:spcAft>
              <a:buFont typeface="Wingdings 2"/>
              <a:buChar char=""/>
              <a:defRPr/>
            </a:pPr>
            <a:r>
              <a:rPr lang="en-US" dirty="0"/>
              <a:t>Assessing neurologic status</a:t>
            </a:r>
          </a:p>
          <a:p>
            <a:pPr lvl="1" fontAlgn="auto">
              <a:lnSpc>
                <a:spcPct val="80000"/>
              </a:lnSpc>
              <a:spcAft>
                <a:spcPts val="0"/>
              </a:spcAft>
              <a:buFont typeface="Wingdings 2"/>
              <a:buChar char=""/>
              <a:defRPr/>
            </a:pPr>
            <a:r>
              <a:rPr lang="en-US" dirty="0"/>
              <a:t>Increasing mobility</a:t>
            </a:r>
          </a:p>
          <a:p>
            <a:pPr lvl="1" fontAlgn="auto">
              <a:lnSpc>
                <a:spcPct val="80000"/>
              </a:lnSpc>
              <a:spcAft>
                <a:spcPts val="0"/>
              </a:spcAft>
              <a:buFont typeface="Wingdings 2"/>
              <a:buChar char=""/>
              <a:defRPr/>
            </a:pPr>
            <a:r>
              <a:rPr lang="en-US" dirty="0"/>
              <a:t>Providing adequate nutrition and hydration</a:t>
            </a:r>
          </a:p>
          <a:p>
            <a:pPr lvl="1" fontAlgn="auto">
              <a:lnSpc>
                <a:spcPct val="80000"/>
              </a:lnSpc>
              <a:spcAft>
                <a:spcPts val="0"/>
              </a:spcAft>
              <a:buFont typeface="Wingdings 2"/>
              <a:buChar char=""/>
              <a:defRPr/>
            </a:pPr>
            <a:r>
              <a:rPr lang="en-US" dirty="0"/>
              <a:t>Encouraging self-care</a:t>
            </a:r>
          </a:p>
          <a:p>
            <a:pPr lvl="1" fontAlgn="auto">
              <a:lnSpc>
                <a:spcPct val="80000"/>
              </a:lnSpc>
              <a:spcAft>
                <a:spcPts val="0"/>
              </a:spcAft>
              <a:buFont typeface="Wingdings 2"/>
              <a:buChar char=""/>
              <a:defRPr/>
            </a:pPr>
            <a:r>
              <a:rPr lang="en-US" dirty="0"/>
              <a:t>Initiating rehabilitation</a:t>
            </a:r>
          </a:p>
          <a:p>
            <a:pPr lvl="1" fontAlgn="auto">
              <a:lnSpc>
                <a:spcPct val="80000"/>
              </a:lnSpc>
              <a:spcAft>
                <a:spcPts val="0"/>
              </a:spcAft>
              <a:buFont typeface="Wingdings 2"/>
              <a:buChar char=""/>
              <a:defRPr/>
            </a:pPr>
            <a:r>
              <a:rPr lang="en-US" dirty="0"/>
              <a:t>Providing support and education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a:xfrm>
            <a:off x="381000" y="304800"/>
            <a:ext cx="8524875" cy="384175"/>
          </a:xfrm>
        </p:spPr>
        <p:txBody>
          <a:bodyPr>
            <a:normAutofit fontScale="90000"/>
          </a:bodyPr>
          <a:lstStyle/>
          <a:p>
            <a:pPr fontAlgn="auto">
              <a:spcAft>
                <a:spcPts val="0"/>
              </a:spcAft>
              <a:defRPr/>
            </a:pPr>
            <a:r>
              <a:rPr lang="en-US" dirty="0"/>
              <a:t>Headaches</a:t>
            </a:r>
          </a:p>
        </p:txBody>
      </p:sp>
      <p:sp>
        <p:nvSpPr>
          <p:cNvPr id="106498" name="Rectangle 3"/>
          <p:cNvSpPr>
            <a:spLocks noGrp="1" noChangeArrowheads="1"/>
          </p:cNvSpPr>
          <p:nvPr>
            <p:ph idx="1"/>
          </p:nvPr>
        </p:nvSpPr>
        <p:spPr>
          <a:xfrm>
            <a:off x="304800" y="1524000"/>
            <a:ext cx="8628063" cy="4184650"/>
          </a:xfrm>
        </p:spPr>
        <p:txBody>
          <a:bodyPr/>
          <a:lstStyle/>
          <a:p>
            <a:r>
              <a:rPr lang="en-US" sz="2400" smtClean="0"/>
              <a:t>Acute and chronic headaches, including migraines:  common reasons why children miss school, visit their primary care physicians, and receive subsequent referrals to neurologists</a:t>
            </a:r>
          </a:p>
          <a:p>
            <a:r>
              <a:rPr lang="en-US" sz="2400" smtClean="0"/>
              <a:t>Treatment: pharmacologic agents</a:t>
            </a:r>
          </a:p>
          <a:p>
            <a:r>
              <a:rPr lang="en-US" sz="2400" smtClean="0"/>
              <a:t>Nursing Assessment: onset, aggravating or alleviating factors, frequency, duration, time of day, location, quality and intensity of pain </a:t>
            </a:r>
          </a:p>
          <a:p>
            <a:r>
              <a:rPr lang="en-US" sz="2400" smtClean="0"/>
              <a:t>Nursing Management: support and education (see Box 37-5)</a:t>
            </a:r>
          </a:p>
          <a:p>
            <a:endParaRPr lang="en-US" sz="240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304800" y="457200"/>
            <a:ext cx="8524875" cy="384175"/>
          </a:xfrm>
        </p:spPr>
        <p:txBody>
          <a:bodyPr>
            <a:normAutofit fontScale="90000"/>
          </a:bodyPr>
          <a:lstStyle/>
          <a:p>
            <a:pPr fontAlgn="auto">
              <a:spcAft>
                <a:spcPts val="0"/>
              </a:spcAft>
              <a:defRPr/>
            </a:pPr>
            <a:r>
              <a:rPr lang="en-US" dirty="0"/>
              <a:t>Breath Holding</a:t>
            </a:r>
          </a:p>
        </p:txBody>
      </p:sp>
      <p:sp>
        <p:nvSpPr>
          <p:cNvPr id="108546" name="Rectangle 3"/>
          <p:cNvSpPr>
            <a:spLocks noGrp="1" noChangeArrowheads="1"/>
          </p:cNvSpPr>
          <p:nvPr>
            <p:ph idx="1"/>
          </p:nvPr>
        </p:nvSpPr>
        <p:spPr>
          <a:xfrm>
            <a:off x="228600" y="1447800"/>
            <a:ext cx="8686800" cy="4525963"/>
          </a:xfrm>
        </p:spPr>
        <p:txBody>
          <a:bodyPr/>
          <a:lstStyle/>
          <a:p>
            <a:r>
              <a:rPr lang="en-US" sz="2400" smtClean="0"/>
              <a:t>Benign behavior of childhood but extremely frightening for parents; normally seen in children 1 to 3 years old; typically outgrown by 5 years of age</a:t>
            </a:r>
          </a:p>
          <a:p>
            <a:r>
              <a:rPr lang="en-US" sz="2400" smtClean="0"/>
              <a:t>Nursing Assessment: ruling out seizure; description of episode</a:t>
            </a:r>
          </a:p>
          <a:p>
            <a:r>
              <a:rPr lang="en-US" sz="2400" smtClean="0"/>
              <a:t>Nursing Management: education and support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22530" name="Content Placeholder 2"/>
          <p:cNvSpPr>
            <a:spLocks noGrp="1"/>
          </p:cNvSpPr>
          <p:nvPr>
            <p:ph idx="1"/>
          </p:nvPr>
        </p:nvSpPr>
        <p:spPr/>
        <p:txBody>
          <a:bodyPr/>
          <a:lstStyle/>
          <a:p>
            <a:pPr>
              <a:buFont typeface="Wingdings 2" pitchFamily="18" charset="2"/>
              <a:buNone/>
            </a:pPr>
            <a:r>
              <a:rPr lang="en-US" smtClean="0"/>
              <a:t>7. Utilize nursing interventions commonly used for neurologic illnesses. </a:t>
            </a:r>
          </a:p>
          <a:p>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04800" y="457200"/>
            <a:ext cx="8524875" cy="384175"/>
          </a:xfrm>
        </p:spPr>
        <p:txBody>
          <a:bodyPr>
            <a:normAutofit fontScale="90000"/>
          </a:bodyPr>
          <a:lstStyle/>
          <a:p>
            <a:pPr fontAlgn="auto">
              <a:spcAft>
                <a:spcPts val="0"/>
              </a:spcAft>
              <a:defRPr/>
            </a:pPr>
            <a:r>
              <a:rPr lang="en-US" dirty="0"/>
              <a:t>Nursing Process Overview</a:t>
            </a:r>
          </a:p>
        </p:txBody>
      </p:sp>
      <p:sp>
        <p:nvSpPr>
          <p:cNvPr id="30722" name="Rectangle 3"/>
          <p:cNvSpPr>
            <a:spLocks noGrp="1" noChangeArrowheads="1"/>
          </p:cNvSpPr>
          <p:nvPr>
            <p:ph idx="1"/>
          </p:nvPr>
        </p:nvSpPr>
        <p:spPr>
          <a:xfrm>
            <a:off x="304800" y="1295400"/>
            <a:ext cx="8613775" cy="5029200"/>
          </a:xfrm>
        </p:spPr>
        <p:txBody>
          <a:bodyPr/>
          <a:lstStyle/>
          <a:p>
            <a:r>
              <a:rPr lang="en-US" smtClean="0"/>
              <a:t>Assessment</a:t>
            </a:r>
          </a:p>
          <a:p>
            <a:pPr lvl="1"/>
            <a:r>
              <a:rPr lang="en-US" smtClean="0"/>
              <a:t>Health History</a:t>
            </a:r>
          </a:p>
          <a:p>
            <a:pPr lvl="1"/>
            <a:r>
              <a:rPr lang="en-US" smtClean="0"/>
              <a:t>Physical Examination</a:t>
            </a:r>
          </a:p>
          <a:p>
            <a:pPr lvl="2"/>
            <a:r>
              <a:rPr lang="en-US" smtClean="0"/>
              <a:t>LOC (see Figure 37-2), vital signs, cranial nerve function (see Table 37-1), motor function (see Figure 37-5), reflexes, sensory function, and increased intracranial pressure (see Comparison Chart 37-1) </a:t>
            </a:r>
          </a:p>
          <a:p>
            <a:pPr lvl="2"/>
            <a:r>
              <a:rPr lang="en-US" smtClean="0"/>
              <a:t>Skull and fontanel palpation</a:t>
            </a:r>
          </a:p>
          <a:p>
            <a:pPr lvl="2"/>
            <a:r>
              <a:rPr lang="en-US" smtClean="0"/>
              <a:t>Auscultation</a:t>
            </a:r>
          </a:p>
          <a:p>
            <a:pPr lvl="1"/>
            <a:r>
              <a:rPr lang="en-US" smtClean="0"/>
              <a:t>Laboratory and Diagnostic Tests (see Common Laboratory and Diagnostic Tests 37-1) </a:t>
            </a:r>
          </a:p>
          <a:p>
            <a:endParaRPr lang="en-US"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381000" y="457200"/>
            <a:ext cx="8524875" cy="384175"/>
          </a:xfrm>
        </p:spPr>
        <p:txBody>
          <a:bodyPr>
            <a:normAutofit fontScale="90000"/>
          </a:bodyPr>
          <a:lstStyle/>
          <a:p>
            <a:pPr fontAlgn="auto">
              <a:spcAft>
                <a:spcPts val="0"/>
              </a:spcAft>
              <a:defRPr/>
            </a:pPr>
            <a:r>
              <a:rPr lang="en-US" dirty="0"/>
              <a:t>Common Medical Treatments</a:t>
            </a:r>
          </a:p>
        </p:txBody>
      </p:sp>
      <p:sp>
        <p:nvSpPr>
          <p:cNvPr id="28674" name="Rectangle 3"/>
          <p:cNvSpPr>
            <a:spLocks noGrp="1" noChangeArrowheads="1"/>
          </p:cNvSpPr>
          <p:nvPr>
            <p:ph idx="1"/>
          </p:nvPr>
        </p:nvSpPr>
        <p:spPr>
          <a:xfrm>
            <a:off x="228600" y="1447800"/>
            <a:ext cx="8686800" cy="4525963"/>
          </a:xfrm>
        </p:spPr>
        <p:txBody>
          <a:bodyPr/>
          <a:lstStyle/>
          <a:p>
            <a:r>
              <a:rPr lang="en-US" sz="2400" smtClean="0"/>
              <a:t>Variety of interventions, including medical treatments and medications </a:t>
            </a:r>
            <a:endParaRPr lang="en-US" sz="2400" b="1" smtClean="0"/>
          </a:p>
          <a:p>
            <a:r>
              <a:rPr lang="en-US" sz="2400" smtClean="0"/>
              <a:t>Most require a physician’s order when the child is hospitalized (see Common Medical Treatments 37-1 and Drug Guide 37-1)</a:t>
            </a:r>
          </a:p>
          <a:p>
            <a:endParaRPr lang="en-US" sz="240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457200" y="457200"/>
            <a:ext cx="8524875" cy="384175"/>
          </a:xfrm>
        </p:spPr>
        <p:txBody>
          <a:bodyPr>
            <a:normAutofit fontScale="90000"/>
          </a:bodyPr>
          <a:lstStyle/>
          <a:p>
            <a:pPr algn="ctr" fontAlgn="auto">
              <a:spcAft>
                <a:spcPts val="0"/>
              </a:spcAft>
              <a:defRPr/>
            </a:pPr>
            <a:r>
              <a:rPr lang="en-US" dirty="0"/>
              <a:t>Question</a:t>
            </a:r>
          </a:p>
        </p:txBody>
      </p:sp>
      <p:sp>
        <p:nvSpPr>
          <p:cNvPr id="32770" name="Rectangle 3"/>
          <p:cNvSpPr>
            <a:spLocks noGrp="1" noChangeArrowheads="1"/>
          </p:cNvSpPr>
          <p:nvPr>
            <p:ph idx="1"/>
          </p:nvPr>
        </p:nvSpPr>
        <p:spPr>
          <a:xfrm>
            <a:off x="304800" y="1447800"/>
            <a:ext cx="8686800" cy="4525963"/>
          </a:xfrm>
        </p:spPr>
        <p:txBody>
          <a:bodyPr/>
          <a:lstStyle/>
          <a:p>
            <a:pPr>
              <a:buFontTx/>
              <a:buNone/>
            </a:pPr>
            <a:r>
              <a:rPr lang="en-US" sz="2400" smtClean="0"/>
              <a:t>Is the following statement True or False?</a:t>
            </a:r>
          </a:p>
          <a:p>
            <a:pPr>
              <a:buFontTx/>
              <a:buNone/>
            </a:pPr>
            <a:endParaRPr lang="en-US" sz="2400" smtClean="0"/>
          </a:p>
          <a:p>
            <a:pPr>
              <a:buFontTx/>
              <a:buNone/>
            </a:pPr>
            <a:r>
              <a:rPr lang="en-US" sz="2400" smtClean="0"/>
              <a:t>The lower the score on Glasgow Coma scale, the more responsive the child is.</a:t>
            </a:r>
          </a:p>
          <a:p>
            <a:pPr>
              <a:buFontTx/>
              <a:buNone/>
            </a:pPr>
            <a:endParaRPr lang="en-US" sz="2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a:xfrm>
            <a:off x="381000" y="533400"/>
            <a:ext cx="8524875" cy="384175"/>
          </a:xfrm>
        </p:spPr>
        <p:txBody>
          <a:bodyPr>
            <a:normAutofit fontScale="90000"/>
          </a:bodyPr>
          <a:lstStyle/>
          <a:p>
            <a:pPr algn="ctr" fontAlgn="auto">
              <a:spcAft>
                <a:spcPts val="0"/>
              </a:spcAft>
              <a:defRPr/>
            </a:pPr>
            <a:r>
              <a:rPr lang="en-US" dirty="0"/>
              <a:t>Answer</a:t>
            </a:r>
          </a:p>
        </p:txBody>
      </p:sp>
      <p:sp>
        <p:nvSpPr>
          <p:cNvPr id="34818" name="Rectangle 3"/>
          <p:cNvSpPr>
            <a:spLocks noGrp="1" noChangeArrowheads="1"/>
          </p:cNvSpPr>
          <p:nvPr>
            <p:ph idx="1"/>
          </p:nvPr>
        </p:nvSpPr>
        <p:spPr>
          <a:xfrm>
            <a:off x="228600" y="1524000"/>
            <a:ext cx="8686800" cy="4525963"/>
          </a:xfrm>
        </p:spPr>
        <p:txBody>
          <a:bodyPr/>
          <a:lstStyle/>
          <a:p>
            <a:pPr>
              <a:buFontTx/>
              <a:buNone/>
            </a:pPr>
            <a:r>
              <a:rPr lang="en-US" sz="2400" smtClean="0"/>
              <a:t>False.</a:t>
            </a:r>
          </a:p>
          <a:p>
            <a:pPr>
              <a:buFontTx/>
              <a:buNone/>
            </a:pPr>
            <a:endParaRPr lang="en-US" sz="2400" smtClean="0"/>
          </a:p>
          <a:p>
            <a:pPr>
              <a:buFontTx/>
              <a:buNone/>
            </a:pPr>
            <a:r>
              <a:rPr lang="en-US" sz="2400" smtClean="0"/>
              <a:t>The lower the score on the Glasgow Coma Scale, the less responsive the child.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17410" name="Content Placeholder 2"/>
          <p:cNvSpPr>
            <a:spLocks noGrp="1"/>
          </p:cNvSpPr>
          <p:nvPr>
            <p:ph idx="1"/>
          </p:nvPr>
        </p:nvSpPr>
        <p:spPr/>
        <p:txBody>
          <a:bodyPr/>
          <a:lstStyle/>
          <a:p>
            <a:pPr>
              <a:buFont typeface="Wingdings 2" pitchFamily="18" charset="2"/>
              <a:buNone/>
            </a:pPr>
            <a:r>
              <a:rPr lang="en-US" smtClean="0"/>
              <a:t>2. Relate various factors associated with neurologic disease in infants and children. </a:t>
            </a:r>
          </a:p>
          <a:p>
            <a:r>
              <a:rPr lang="en-US" smtClean="0"/>
              <a:t>Can result from congenital problems</a:t>
            </a:r>
          </a:p>
          <a:p>
            <a:r>
              <a:rPr lang="en-US" smtClean="0"/>
              <a:t>Infection</a:t>
            </a:r>
          </a:p>
          <a:p>
            <a:r>
              <a:rPr lang="en-US" smtClean="0"/>
              <a:t>Trauma</a:t>
            </a:r>
          </a:p>
          <a:p>
            <a:endParaRPr lang="en-U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a:xfrm>
            <a:off x="304800" y="533400"/>
            <a:ext cx="8524875" cy="384175"/>
          </a:xfrm>
        </p:spPr>
        <p:txBody>
          <a:bodyPr>
            <a:normAutofit fontScale="90000"/>
          </a:bodyPr>
          <a:lstStyle/>
          <a:p>
            <a:pPr fontAlgn="auto">
              <a:spcAft>
                <a:spcPts val="0"/>
              </a:spcAft>
              <a:defRPr/>
            </a:pPr>
            <a:r>
              <a:rPr lang="en-US" dirty="0"/>
              <a:t>Nursing Process Overview (cont’d) </a:t>
            </a:r>
          </a:p>
        </p:txBody>
      </p:sp>
      <p:sp>
        <p:nvSpPr>
          <p:cNvPr id="36866" name="Rectangle 3"/>
          <p:cNvSpPr>
            <a:spLocks noGrp="1" noChangeArrowheads="1"/>
          </p:cNvSpPr>
          <p:nvPr>
            <p:ph idx="1"/>
          </p:nvPr>
        </p:nvSpPr>
        <p:spPr>
          <a:xfrm>
            <a:off x="330200" y="1611313"/>
            <a:ext cx="8613775" cy="4946650"/>
          </a:xfrm>
        </p:spPr>
        <p:txBody>
          <a:bodyPr/>
          <a:lstStyle/>
          <a:p>
            <a:r>
              <a:rPr lang="en-US" smtClean="0"/>
              <a:t>Nursing Diagnoses and related interventions</a:t>
            </a:r>
          </a:p>
          <a:p>
            <a:pPr lvl="1"/>
            <a:r>
              <a:rPr lang="en-US" smtClean="0"/>
              <a:t>Decreased intracranial adaptive capacity</a:t>
            </a:r>
          </a:p>
          <a:p>
            <a:pPr lvl="1"/>
            <a:r>
              <a:rPr lang="en-US" smtClean="0"/>
              <a:t>Ineffective tissue perfusion: cerebral</a:t>
            </a:r>
          </a:p>
          <a:p>
            <a:pPr lvl="1"/>
            <a:r>
              <a:rPr lang="en-US" smtClean="0"/>
              <a:t>Risk for injury</a:t>
            </a:r>
          </a:p>
          <a:p>
            <a:pPr lvl="1"/>
            <a:r>
              <a:rPr lang="en-US" smtClean="0"/>
              <a:t>Disturbed sensory perception</a:t>
            </a:r>
          </a:p>
          <a:p>
            <a:pPr lvl="1"/>
            <a:r>
              <a:rPr lang="en-US" smtClean="0"/>
              <a:t>Risk for infection</a:t>
            </a:r>
          </a:p>
          <a:p>
            <a:pPr lvl="1"/>
            <a:r>
              <a:rPr lang="en-US" smtClean="0"/>
              <a:t>Pain</a:t>
            </a:r>
          </a:p>
          <a:p>
            <a:pPr lvl="1"/>
            <a:endParaRPr 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228600" y="533400"/>
            <a:ext cx="8524875" cy="384175"/>
          </a:xfrm>
        </p:spPr>
        <p:txBody>
          <a:bodyPr>
            <a:normAutofit fontScale="90000"/>
          </a:bodyPr>
          <a:lstStyle/>
          <a:p>
            <a:pPr fontAlgn="auto">
              <a:spcAft>
                <a:spcPts val="0"/>
              </a:spcAft>
              <a:defRPr/>
            </a:pPr>
            <a:r>
              <a:rPr lang="en-US" dirty="0"/>
              <a:t>Nursing Process Overview (cont’d)</a:t>
            </a:r>
          </a:p>
        </p:txBody>
      </p:sp>
      <p:sp>
        <p:nvSpPr>
          <p:cNvPr id="269315" name="Rectangle 3"/>
          <p:cNvSpPr>
            <a:spLocks noGrp="1" noChangeArrowheads="1"/>
          </p:cNvSpPr>
          <p:nvPr>
            <p:ph idx="1"/>
          </p:nvPr>
        </p:nvSpPr>
        <p:spPr>
          <a:xfrm>
            <a:off x="330200" y="1627188"/>
            <a:ext cx="8613775" cy="4932362"/>
          </a:xfrm>
        </p:spPr>
        <p:txBody>
          <a:bodyPr>
            <a:normAutofit fontScale="92500" lnSpcReduction="20000"/>
          </a:bodyPr>
          <a:lstStyle/>
          <a:p>
            <a:pPr fontAlgn="auto">
              <a:spcAft>
                <a:spcPts val="0"/>
              </a:spcAft>
              <a:buFont typeface="Wingdings 2"/>
              <a:buChar char=""/>
              <a:defRPr/>
            </a:pPr>
            <a:r>
              <a:rPr lang="en-US" dirty="0"/>
              <a:t>Nursing Diagnoses and related interventions (cont’d)</a:t>
            </a:r>
          </a:p>
          <a:p>
            <a:pPr lvl="1" fontAlgn="auto">
              <a:spcAft>
                <a:spcPts val="0"/>
              </a:spcAft>
              <a:buFont typeface="Wingdings 2"/>
              <a:buChar char=""/>
              <a:defRPr/>
            </a:pPr>
            <a:r>
              <a:rPr lang="en-US" dirty="0"/>
              <a:t>Self-care deficit</a:t>
            </a:r>
          </a:p>
          <a:p>
            <a:pPr lvl="1" fontAlgn="auto">
              <a:spcAft>
                <a:spcPts val="0"/>
              </a:spcAft>
              <a:buFont typeface="Wingdings 2"/>
              <a:buChar char=""/>
              <a:defRPr/>
            </a:pPr>
            <a:r>
              <a:rPr lang="en-US" dirty="0"/>
              <a:t>Impaired physical mobility</a:t>
            </a:r>
          </a:p>
          <a:p>
            <a:pPr lvl="1" fontAlgn="auto">
              <a:spcAft>
                <a:spcPts val="0"/>
              </a:spcAft>
              <a:buFont typeface="Wingdings 2"/>
              <a:buChar char=""/>
              <a:defRPr/>
            </a:pPr>
            <a:r>
              <a:rPr lang="en-US" dirty="0"/>
              <a:t>Risk for delayed development</a:t>
            </a:r>
          </a:p>
          <a:p>
            <a:pPr lvl="1" fontAlgn="auto">
              <a:spcAft>
                <a:spcPts val="0"/>
              </a:spcAft>
              <a:buFont typeface="Wingdings 2"/>
              <a:buChar char=""/>
              <a:defRPr/>
            </a:pPr>
            <a:r>
              <a:rPr lang="en-US" dirty="0"/>
              <a:t>Imbalanced nutrition: less than body requirements</a:t>
            </a:r>
          </a:p>
          <a:p>
            <a:pPr lvl="1" fontAlgn="auto">
              <a:spcAft>
                <a:spcPts val="0"/>
              </a:spcAft>
              <a:buFont typeface="Wingdings 2"/>
              <a:buChar char=""/>
              <a:defRPr/>
            </a:pPr>
            <a:r>
              <a:rPr lang="en-US" dirty="0"/>
              <a:t>Risk for deficient fluid volume</a:t>
            </a:r>
          </a:p>
          <a:p>
            <a:pPr lvl="1" fontAlgn="auto">
              <a:spcAft>
                <a:spcPts val="0"/>
              </a:spcAft>
              <a:buFont typeface="Wingdings 2"/>
              <a:buChar char=""/>
              <a:defRPr/>
            </a:pPr>
            <a:r>
              <a:rPr lang="en-US" dirty="0"/>
              <a:t>Deficient knowledge</a:t>
            </a:r>
          </a:p>
          <a:p>
            <a:pPr lvl="1" fontAlgn="auto">
              <a:spcAft>
                <a:spcPts val="0"/>
              </a:spcAft>
              <a:buFont typeface="Wingdings 2"/>
              <a:buChar char=""/>
              <a:defRPr/>
            </a:pPr>
            <a:r>
              <a:rPr lang="en-US" dirty="0"/>
              <a:t>Interrupted family processes</a:t>
            </a:r>
            <a:r>
              <a:rPr lang="en-US" sz="2000" dirty="0"/>
              <a:t> </a:t>
            </a:r>
          </a:p>
          <a:p>
            <a:pPr fontAlgn="auto">
              <a:spcAft>
                <a:spcPts val="0"/>
              </a:spcAft>
              <a:buFont typeface="Wingdings 2"/>
              <a:buChar char=""/>
              <a:defRPr/>
            </a:pPr>
            <a:r>
              <a:rPr lang="en-US" dirty="0"/>
              <a:t>Nursing Goals, Interventions, and Evaluation based on nursing diagnoses (see Nursing Care Plan 37-1)</a:t>
            </a:r>
          </a:p>
          <a:p>
            <a:pPr lvl="1" fontAlgn="auto">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23554" name="Content Placeholder 2"/>
          <p:cNvSpPr>
            <a:spLocks noGrp="1"/>
          </p:cNvSpPr>
          <p:nvPr>
            <p:ph idx="1"/>
          </p:nvPr>
        </p:nvSpPr>
        <p:spPr/>
        <p:txBody>
          <a:bodyPr/>
          <a:lstStyle/>
          <a:p>
            <a:pPr>
              <a:buFont typeface="Wingdings 2" pitchFamily="18" charset="2"/>
              <a:buNone/>
            </a:pPr>
            <a:r>
              <a:rPr lang="en-US" smtClean="0"/>
              <a:t>8. Devise an individualized nursing care plan for the child with a neurologic disorder. </a:t>
            </a:r>
          </a:p>
          <a:p>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24578" name="Content Placeholder 2"/>
          <p:cNvSpPr>
            <a:spLocks noGrp="1"/>
          </p:cNvSpPr>
          <p:nvPr>
            <p:ph idx="1"/>
          </p:nvPr>
        </p:nvSpPr>
        <p:spPr/>
        <p:txBody>
          <a:bodyPr/>
          <a:lstStyle/>
          <a:p>
            <a:pPr>
              <a:buFont typeface="Wingdings 2" pitchFamily="18" charset="2"/>
              <a:buNone/>
            </a:pPr>
            <a:r>
              <a:rPr lang="en-US" smtClean="0"/>
              <a:t>9. Develop client/family teaching plans for the child with a neurologic disorder.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25602" name="Content Placeholder 2"/>
          <p:cNvSpPr>
            <a:spLocks noGrp="1"/>
          </p:cNvSpPr>
          <p:nvPr>
            <p:ph idx="1"/>
          </p:nvPr>
        </p:nvSpPr>
        <p:spPr/>
        <p:txBody>
          <a:bodyPr/>
          <a:lstStyle/>
          <a:p>
            <a:pPr>
              <a:buFont typeface="Wingdings 2" pitchFamily="18" charset="2"/>
              <a:buNone/>
            </a:pPr>
            <a:r>
              <a:rPr lang="en-US" smtClean="0"/>
              <a:t>10. Detect the psychosocial impact of chronic neurologic disorders on children. </a:t>
            </a:r>
          </a:p>
          <a:p>
            <a:endParaRPr lang="en-US"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a:xfrm>
            <a:off x="381000" y="457200"/>
            <a:ext cx="8524875" cy="384175"/>
          </a:xfrm>
        </p:spPr>
        <p:txBody>
          <a:bodyPr>
            <a:normAutofit fontScale="90000"/>
          </a:bodyPr>
          <a:lstStyle/>
          <a:p>
            <a:pPr algn="ctr" fontAlgn="auto">
              <a:spcAft>
                <a:spcPts val="0"/>
              </a:spcAft>
              <a:defRPr/>
            </a:pPr>
            <a:r>
              <a:rPr lang="en-US" dirty="0"/>
              <a:t>Question	</a:t>
            </a:r>
          </a:p>
        </p:txBody>
      </p:sp>
      <p:sp>
        <p:nvSpPr>
          <p:cNvPr id="45058" name="Rectangle 3"/>
          <p:cNvSpPr>
            <a:spLocks noGrp="1" noChangeArrowheads="1"/>
          </p:cNvSpPr>
          <p:nvPr>
            <p:ph idx="1"/>
          </p:nvPr>
        </p:nvSpPr>
        <p:spPr>
          <a:xfrm>
            <a:off x="228600" y="1524000"/>
            <a:ext cx="8686800" cy="4525963"/>
          </a:xfrm>
        </p:spPr>
        <p:txBody>
          <a:bodyPr/>
          <a:lstStyle/>
          <a:p>
            <a:pPr>
              <a:buFontTx/>
              <a:buNone/>
            </a:pPr>
            <a:r>
              <a:rPr lang="en-US" sz="2400" smtClean="0"/>
              <a:t>Is the following statement True or False?</a:t>
            </a:r>
          </a:p>
          <a:p>
            <a:pPr>
              <a:buFontTx/>
              <a:buNone/>
            </a:pPr>
            <a:endParaRPr lang="en-US" sz="2400" smtClean="0"/>
          </a:p>
          <a:p>
            <a:pPr>
              <a:buFontTx/>
              <a:buNone/>
            </a:pPr>
            <a:r>
              <a:rPr lang="en-US" sz="2400" smtClean="0"/>
              <a:t>The majority of seizures occurring in children are the result of epilepsy.</a:t>
            </a:r>
          </a:p>
          <a:p>
            <a:pPr>
              <a:buFontTx/>
              <a:buNone/>
            </a:pPr>
            <a:endParaRPr lang="en-US" sz="2400" smtClean="0"/>
          </a:p>
          <a:p>
            <a:pPr>
              <a:buFontTx/>
              <a:buNone/>
            </a:pPr>
            <a:endParaRPr lang="en-US" smtClean="0"/>
          </a:p>
          <a:p>
            <a:pPr>
              <a:buFontTx/>
              <a:buNone/>
            </a:pPr>
            <a:endParaRPr lang="en-US"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a:xfrm>
            <a:off x="457200" y="381000"/>
            <a:ext cx="8524875" cy="384175"/>
          </a:xfrm>
        </p:spPr>
        <p:txBody>
          <a:bodyPr>
            <a:normAutofit fontScale="90000"/>
          </a:bodyPr>
          <a:lstStyle/>
          <a:p>
            <a:pPr algn="ctr" fontAlgn="auto">
              <a:spcAft>
                <a:spcPts val="0"/>
              </a:spcAft>
              <a:defRPr/>
            </a:pPr>
            <a:r>
              <a:rPr lang="en-US" dirty="0"/>
              <a:t>Answer</a:t>
            </a:r>
          </a:p>
        </p:txBody>
      </p:sp>
      <p:sp>
        <p:nvSpPr>
          <p:cNvPr id="47106" name="Rectangle 3"/>
          <p:cNvSpPr>
            <a:spLocks noGrp="1" noChangeArrowheads="1"/>
          </p:cNvSpPr>
          <p:nvPr>
            <p:ph idx="1"/>
          </p:nvPr>
        </p:nvSpPr>
        <p:spPr>
          <a:xfrm>
            <a:off x="228600" y="1295400"/>
            <a:ext cx="8686800" cy="4525963"/>
          </a:xfrm>
        </p:spPr>
        <p:txBody>
          <a:bodyPr/>
          <a:lstStyle/>
          <a:p>
            <a:pPr>
              <a:buFontTx/>
              <a:buNone/>
            </a:pPr>
            <a:r>
              <a:rPr lang="en-US" sz="2400" smtClean="0"/>
              <a:t>False.</a:t>
            </a:r>
          </a:p>
          <a:p>
            <a:pPr>
              <a:buFontTx/>
              <a:buNone/>
            </a:pPr>
            <a:endParaRPr lang="en-US" sz="2400" smtClean="0"/>
          </a:p>
          <a:p>
            <a:pPr>
              <a:buFontTx/>
              <a:buNone/>
            </a:pPr>
            <a:r>
              <a:rPr lang="en-US" sz="2400" smtClean="0"/>
              <a:t>The majority of seizures in children are due to problems originating outside of the brain. Less than 1/3 of seizures are due to epilepsy.</a:t>
            </a:r>
          </a:p>
          <a:p>
            <a:pPr>
              <a:buFontTx/>
              <a:buNone/>
            </a:pPr>
            <a:endParaRPr lang="en-US" sz="240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381000" y="381000"/>
            <a:ext cx="8524875" cy="384175"/>
          </a:xfrm>
        </p:spPr>
        <p:txBody>
          <a:bodyPr>
            <a:normAutofit fontScale="90000"/>
          </a:bodyPr>
          <a:lstStyle/>
          <a:p>
            <a:pPr algn="ctr" fontAlgn="auto">
              <a:spcAft>
                <a:spcPts val="0"/>
              </a:spcAft>
              <a:defRPr/>
            </a:pPr>
            <a:r>
              <a:rPr lang="en-US" dirty="0"/>
              <a:t>Question</a:t>
            </a:r>
          </a:p>
        </p:txBody>
      </p:sp>
      <p:sp>
        <p:nvSpPr>
          <p:cNvPr id="63490" name="Rectangle 3"/>
          <p:cNvSpPr>
            <a:spLocks noGrp="1" noChangeArrowheads="1"/>
          </p:cNvSpPr>
          <p:nvPr>
            <p:ph idx="1"/>
          </p:nvPr>
        </p:nvSpPr>
        <p:spPr>
          <a:xfrm>
            <a:off x="228600" y="1371600"/>
            <a:ext cx="8686800" cy="4525963"/>
          </a:xfrm>
        </p:spPr>
        <p:txBody>
          <a:bodyPr/>
          <a:lstStyle/>
          <a:p>
            <a:pPr marL="419100" indent="-419100">
              <a:buFontTx/>
              <a:buNone/>
            </a:pPr>
            <a:r>
              <a:rPr lang="en-US" smtClean="0"/>
              <a:t>Which of the following would characterize obstructive hydrocephalus?</a:t>
            </a:r>
          </a:p>
          <a:p>
            <a:pPr marL="419100" indent="-419100">
              <a:buFontTx/>
              <a:buAutoNum type="alphaUcPeriod"/>
            </a:pPr>
            <a:r>
              <a:rPr lang="en-US" smtClean="0"/>
              <a:t>CSF flow is blocked after exiting the ventricles</a:t>
            </a:r>
          </a:p>
          <a:p>
            <a:pPr marL="419100" indent="-419100">
              <a:buFontTx/>
              <a:buAutoNum type="alphaUcPeriod"/>
            </a:pPr>
            <a:r>
              <a:rPr lang="en-US" smtClean="0"/>
              <a:t>Absorption of CSF is most often defective</a:t>
            </a:r>
          </a:p>
          <a:p>
            <a:pPr marL="419100" indent="-419100">
              <a:buFontTx/>
              <a:buAutoNum type="alphaUcPeriod"/>
            </a:pPr>
            <a:r>
              <a:rPr lang="en-US" smtClean="0"/>
              <a:t>It is also called communicating hydrocephalus</a:t>
            </a:r>
          </a:p>
          <a:p>
            <a:pPr marL="419100" indent="-419100">
              <a:buFontTx/>
              <a:buAutoNum type="alphaUcPeriod"/>
            </a:pPr>
            <a:r>
              <a:rPr lang="en-US" smtClean="0"/>
              <a:t>CSF flow is blocked within the ventricles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a:xfrm>
            <a:off x="381000" y="457200"/>
            <a:ext cx="8524875" cy="384175"/>
          </a:xfrm>
        </p:spPr>
        <p:txBody>
          <a:bodyPr>
            <a:normAutofit fontScale="90000"/>
          </a:bodyPr>
          <a:lstStyle/>
          <a:p>
            <a:pPr algn="ctr" fontAlgn="auto">
              <a:spcAft>
                <a:spcPts val="0"/>
              </a:spcAft>
              <a:defRPr/>
            </a:pPr>
            <a:r>
              <a:rPr lang="en-US" dirty="0"/>
              <a:t>Answer</a:t>
            </a:r>
          </a:p>
        </p:txBody>
      </p:sp>
      <p:sp>
        <p:nvSpPr>
          <p:cNvPr id="65538" name="Rectangle 3"/>
          <p:cNvSpPr>
            <a:spLocks noGrp="1" noChangeArrowheads="1"/>
          </p:cNvSpPr>
          <p:nvPr>
            <p:ph idx="1"/>
          </p:nvPr>
        </p:nvSpPr>
        <p:spPr>
          <a:xfrm>
            <a:off x="228600" y="1447800"/>
            <a:ext cx="8686800" cy="4525963"/>
          </a:xfrm>
        </p:spPr>
        <p:txBody>
          <a:bodyPr/>
          <a:lstStyle/>
          <a:p>
            <a:pPr>
              <a:buFontTx/>
              <a:buNone/>
            </a:pPr>
            <a:r>
              <a:rPr lang="en-US" sz="2400" smtClean="0"/>
              <a:t>D.</a:t>
            </a:r>
          </a:p>
          <a:p>
            <a:pPr>
              <a:buFontTx/>
              <a:buNone/>
            </a:pPr>
            <a:r>
              <a:rPr lang="en-US" sz="2400" smtClean="0"/>
              <a:t>Obstructive or noncommunicating hydrocephalus is characterized by a blockage of CSF flow within the ventricular system. With nonobstructive or communicating hydrocephalus, CSF flow is blocked after it leaves the ventricles, allowing it flow between them. Nonobstructive hydrocephalus is most often caused by defective absorption of CSF.</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19125" y="457200"/>
            <a:ext cx="8524875" cy="384175"/>
          </a:xfrm>
        </p:spPr>
        <p:txBody>
          <a:bodyPr>
            <a:normAutofit fontScale="90000"/>
          </a:bodyPr>
          <a:lstStyle/>
          <a:p>
            <a:pPr algn="ctr" fontAlgn="auto">
              <a:spcAft>
                <a:spcPts val="0"/>
              </a:spcAft>
              <a:defRPr/>
            </a:pPr>
            <a:r>
              <a:rPr lang="en-US"/>
              <a:t>Question</a:t>
            </a:r>
          </a:p>
        </p:txBody>
      </p:sp>
      <p:sp>
        <p:nvSpPr>
          <p:cNvPr id="81922" name="Rectangle 3"/>
          <p:cNvSpPr>
            <a:spLocks noGrp="1" noChangeArrowheads="1"/>
          </p:cNvSpPr>
          <p:nvPr>
            <p:ph idx="1"/>
          </p:nvPr>
        </p:nvSpPr>
        <p:spPr>
          <a:xfrm>
            <a:off x="228600" y="1524000"/>
            <a:ext cx="8686800" cy="4525963"/>
          </a:xfrm>
        </p:spPr>
        <p:txBody>
          <a:bodyPr/>
          <a:lstStyle/>
          <a:p>
            <a:pPr>
              <a:buFontTx/>
              <a:buNone/>
            </a:pPr>
            <a:r>
              <a:rPr lang="en-US" sz="2400" smtClean="0"/>
              <a:t>Is the following statement True or False?</a:t>
            </a:r>
          </a:p>
          <a:p>
            <a:pPr>
              <a:buFontTx/>
              <a:buNone/>
            </a:pPr>
            <a:endParaRPr lang="en-US" sz="2400" smtClean="0"/>
          </a:p>
          <a:p>
            <a:pPr>
              <a:buFontTx/>
              <a:buNone/>
            </a:pPr>
            <a:r>
              <a:rPr lang="en-US" sz="2400" smtClean="0"/>
              <a:t>Aseptic meningitis is considered a medical emergency.</a:t>
            </a:r>
          </a:p>
          <a:p>
            <a:pPr>
              <a:buFontTx/>
              <a:buNone/>
            </a:pPr>
            <a:endParaRPr lang="en-US" sz="2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7" name="Rectangle 15"/>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endParaRPr lang="en-US" cap="none" smtClean="0">
              <a:effectLst/>
            </a:endParaRPr>
          </a:p>
        </p:txBody>
      </p:sp>
      <p:sp>
        <p:nvSpPr>
          <p:cNvPr id="18434" name="Content Placeholder 2"/>
          <p:cNvSpPr>
            <a:spLocks noGrp="1"/>
          </p:cNvSpPr>
          <p:nvPr>
            <p:ph type="body" idx="1"/>
          </p:nvPr>
        </p:nvSpPr>
        <p:spPr/>
        <p:txBody>
          <a:bodyPr/>
          <a:lstStyle/>
          <a:p>
            <a:pPr>
              <a:buFont typeface="Wingdings 2" pitchFamily="18" charset="2"/>
              <a:buNone/>
            </a:pPr>
            <a:r>
              <a:rPr lang="en-US" smtClean="0"/>
              <a:t>3. Determine common laboratory and other diagnostic tests used in the diagnosis of neurologic conditions. </a:t>
            </a:r>
          </a:p>
          <a:p>
            <a:pPr>
              <a:buFont typeface="Wingdings 2" pitchFamily="18" charset="2"/>
              <a:buNone/>
            </a:pPr>
            <a:r>
              <a:rPr lang="en-US" smtClean="0"/>
              <a:t>Lumbar puncture, head and neck x-ray, fluoroscopy, cerebral angiography, ultrasound, computed tomography (CT scan), electroencephalogram (EEG), MRI, PET, Increased intracranial pressure monitoring.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381000" y="533400"/>
            <a:ext cx="8524875" cy="384175"/>
          </a:xfrm>
        </p:spPr>
        <p:txBody>
          <a:bodyPr>
            <a:normAutofit fontScale="90000"/>
          </a:bodyPr>
          <a:lstStyle/>
          <a:p>
            <a:pPr algn="ctr" fontAlgn="auto">
              <a:spcAft>
                <a:spcPts val="0"/>
              </a:spcAft>
              <a:defRPr/>
            </a:pPr>
            <a:r>
              <a:rPr lang="en-US" dirty="0"/>
              <a:t>Answer</a:t>
            </a:r>
          </a:p>
        </p:txBody>
      </p:sp>
      <p:sp>
        <p:nvSpPr>
          <p:cNvPr id="83970" name="Rectangle 3"/>
          <p:cNvSpPr>
            <a:spLocks noGrp="1" noChangeArrowheads="1"/>
          </p:cNvSpPr>
          <p:nvPr>
            <p:ph idx="1"/>
          </p:nvPr>
        </p:nvSpPr>
        <p:spPr>
          <a:xfrm>
            <a:off x="304800" y="1371600"/>
            <a:ext cx="8686800" cy="4525963"/>
          </a:xfrm>
        </p:spPr>
        <p:txBody>
          <a:bodyPr/>
          <a:lstStyle/>
          <a:p>
            <a:pPr>
              <a:buFontTx/>
              <a:buNone/>
            </a:pPr>
            <a:r>
              <a:rPr lang="en-US" sz="2400" smtClean="0"/>
              <a:t>False.</a:t>
            </a:r>
          </a:p>
          <a:p>
            <a:pPr>
              <a:buFontTx/>
              <a:buNone/>
            </a:pPr>
            <a:endParaRPr lang="en-US" sz="2400" smtClean="0"/>
          </a:p>
          <a:p>
            <a:pPr>
              <a:buFontTx/>
              <a:buNone/>
            </a:pPr>
            <a:r>
              <a:rPr lang="en-US" sz="2400" smtClean="0"/>
              <a:t>Bacterial meningitis, not aseptic meningitis, is considered a medical emergency.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1026"/>
          <p:cNvSpPr>
            <a:spLocks noGrp="1" noChangeArrowheads="1"/>
          </p:cNvSpPr>
          <p:nvPr>
            <p:ph type="title"/>
          </p:nvPr>
        </p:nvSpPr>
        <p:spPr>
          <a:xfrm>
            <a:off x="381000" y="457200"/>
            <a:ext cx="8524875" cy="384175"/>
          </a:xfrm>
        </p:spPr>
        <p:txBody>
          <a:bodyPr>
            <a:normAutofit fontScale="90000"/>
          </a:bodyPr>
          <a:lstStyle/>
          <a:p>
            <a:pPr algn="ctr" fontAlgn="auto">
              <a:spcAft>
                <a:spcPts val="0"/>
              </a:spcAft>
              <a:defRPr/>
            </a:pPr>
            <a:r>
              <a:rPr lang="en-US" dirty="0"/>
              <a:t>Question</a:t>
            </a:r>
          </a:p>
        </p:txBody>
      </p:sp>
      <p:sp>
        <p:nvSpPr>
          <p:cNvPr id="102402" name="Rectangle 1027"/>
          <p:cNvSpPr>
            <a:spLocks noGrp="1" noChangeArrowheads="1"/>
          </p:cNvSpPr>
          <p:nvPr>
            <p:ph idx="1"/>
          </p:nvPr>
        </p:nvSpPr>
        <p:spPr>
          <a:xfrm>
            <a:off x="228600" y="1447800"/>
            <a:ext cx="8686800" cy="4525963"/>
          </a:xfrm>
        </p:spPr>
        <p:txBody>
          <a:bodyPr/>
          <a:lstStyle/>
          <a:p>
            <a:pPr>
              <a:buFontTx/>
              <a:buNone/>
            </a:pPr>
            <a:r>
              <a:rPr lang="en-US" sz="2400" smtClean="0"/>
              <a:t>Is the following statement True or False?</a:t>
            </a:r>
          </a:p>
          <a:p>
            <a:pPr>
              <a:buFontTx/>
              <a:buNone/>
            </a:pPr>
            <a:endParaRPr lang="en-US" sz="2400" smtClean="0"/>
          </a:p>
          <a:p>
            <a:pPr>
              <a:buFontTx/>
              <a:buNone/>
            </a:pPr>
            <a:r>
              <a:rPr lang="en-US" sz="2400" smtClean="0"/>
              <a:t>The primary problem associated with near-drowning is hypoxia.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457200" y="381000"/>
            <a:ext cx="8524875" cy="384175"/>
          </a:xfrm>
        </p:spPr>
        <p:txBody>
          <a:bodyPr>
            <a:normAutofit fontScale="90000"/>
          </a:bodyPr>
          <a:lstStyle/>
          <a:p>
            <a:pPr algn="ctr" fontAlgn="auto">
              <a:spcAft>
                <a:spcPts val="0"/>
              </a:spcAft>
              <a:defRPr/>
            </a:pPr>
            <a:r>
              <a:rPr lang="en-US"/>
              <a:t>Answer</a:t>
            </a:r>
          </a:p>
        </p:txBody>
      </p:sp>
      <p:sp>
        <p:nvSpPr>
          <p:cNvPr id="104450" name="Rectangle 3"/>
          <p:cNvSpPr>
            <a:spLocks noGrp="1" noChangeArrowheads="1"/>
          </p:cNvSpPr>
          <p:nvPr>
            <p:ph idx="1"/>
          </p:nvPr>
        </p:nvSpPr>
        <p:spPr>
          <a:xfrm>
            <a:off x="228600" y="1447800"/>
            <a:ext cx="8686800" cy="4525963"/>
          </a:xfrm>
        </p:spPr>
        <p:txBody>
          <a:bodyPr/>
          <a:lstStyle/>
          <a:p>
            <a:pPr>
              <a:buFontTx/>
              <a:buNone/>
            </a:pPr>
            <a:r>
              <a:rPr lang="en-US" sz="2400" smtClean="0"/>
              <a:t>True.</a:t>
            </a:r>
          </a:p>
          <a:p>
            <a:pPr>
              <a:buFontTx/>
              <a:buNone/>
            </a:pPr>
            <a:endParaRPr lang="en-US" sz="2400" smtClean="0"/>
          </a:p>
          <a:p>
            <a:pPr>
              <a:buFontTx/>
              <a:buNone/>
            </a:pPr>
            <a:r>
              <a:rPr lang="en-US" sz="2400" smtClean="0"/>
              <a:t>Hypoxia is the primary problem resulting from near-drowning.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19458" name="Content Placeholder 2"/>
          <p:cNvSpPr>
            <a:spLocks noGrp="1"/>
          </p:cNvSpPr>
          <p:nvPr>
            <p:ph idx="1"/>
          </p:nvPr>
        </p:nvSpPr>
        <p:spPr/>
        <p:txBody>
          <a:bodyPr/>
          <a:lstStyle/>
          <a:p>
            <a:pPr>
              <a:buFont typeface="Wingdings 2" pitchFamily="18" charset="2"/>
              <a:buNone/>
            </a:pPr>
            <a:r>
              <a:rPr lang="en-US" smtClean="0"/>
              <a:t>4. Determine common medications and other treatments used for treatment and palliation of neurologic conditions. </a:t>
            </a:r>
          </a:p>
          <a:p>
            <a:pPr>
              <a:buFont typeface="Wingdings 2" pitchFamily="18" charset="2"/>
              <a:buNone/>
            </a:pPr>
            <a:r>
              <a:rPr lang="en-US" smtClean="0"/>
              <a:t>Shunt placement, ventilation, PT, OT, ST, External ventricular drainage, ventricular tap, vagal nerve stimulation, ketogenic diet, antibiotics, anticonvulsants, benzodiazepines, analgesics, osmotic diuretics, corticosteroids.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20482" name="Content Placeholder 2"/>
          <p:cNvSpPr>
            <a:spLocks noGrp="1"/>
          </p:cNvSpPr>
          <p:nvPr>
            <p:ph idx="1"/>
          </p:nvPr>
        </p:nvSpPr>
        <p:spPr>
          <a:xfrm>
            <a:off x="228600" y="1066800"/>
            <a:ext cx="8686800" cy="5486400"/>
          </a:xfrm>
        </p:spPr>
        <p:txBody>
          <a:bodyPr/>
          <a:lstStyle/>
          <a:p>
            <a:pPr>
              <a:buFont typeface="Wingdings 2" pitchFamily="18" charset="2"/>
              <a:buNone/>
            </a:pPr>
            <a:r>
              <a:rPr lang="en-US" smtClean="0"/>
              <a:t>5. Relate risk factors associated with various neurologic disorders. </a:t>
            </a:r>
          </a:p>
          <a:p>
            <a:r>
              <a:rPr lang="en-US" smtClean="0"/>
              <a:t>Epilepsy – trauma or infection</a:t>
            </a:r>
          </a:p>
          <a:p>
            <a:r>
              <a:rPr lang="en-US" smtClean="0"/>
              <a:t>Structural defects – drugs, malnutrition, chemicals, and genetics</a:t>
            </a:r>
          </a:p>
          <a:p>
            <a:r>
              <a:rPr lang="en-US" smtClean="0"/>
              <a:t>Infectious disorders – infection, ingestion of salicylates after a viral infection, toxins, </a:t>
            </a:r>
          </a:p>
          <a:p>
            <a:r>
              <a:rPr lang="en-US" smtClean="0"/>
              <a:t>Trauma</a:t>
            </a:r>
          </a:p>
          <a:p>
            <a:r>
              <a:rPr lang="en-US" smtClean="0"/>
              <a:t>Chronic disorders – eye strain, sinus problems,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21506" name="Content Placeholder 2"/>
          <p:cNvSpPr>
            <a:spLocks noGrp="1"/>
          </p:cNvSpPr>
          <p:nvPr>
            <p:ph idx="1"/>
          </p:nvPr>
        </p:nvSpPr>
        <p:spPr/>
        <p:txBody>
          <a:bodyPr/>
          <a:lstStyle/>
          <a:p>
            <a:pPr>
              <a:buFont typeface="Wingdings 2" pitchFamily="18" charset="2"/>
              <a:buNone/>
            </a:pPr>
            <a:r>
              <a:rPr lang="en-US" smtClean="0"/>
              <a:t>6. Determine different neurologic illnesses based on their signs and symptoms. </a:t>
            </a:r>
          </a:p>
          <a:p>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228600" y="533400"/>
            <a:ext cx="8524875" cy="384175"/>
          </a:xfrm>
        </p:spPr>
        <p:txBody>
          <a:bodyPr>
            <a:normAutofit fontScale="90000"/>
          </a:bodyPr>
          <a:lstStyle/>
          <a:p>
            <a:pPr fontAlgn="auto">
              <a:spcAft>
                <a:spcPts val="0"/>
              </a:spcAft>
              <a:defRPr/>
            </a:pPr>
            <a:r>
              <a:rPr lang="en-US" dirty="0"/>
              <a:t>Seizure Disorders: Epilepsy</a:t>
            </a:r>
          </a:p>
        </p:txBody>
      </p:sp>
      <p:sp>
        <p:nvSpPr>
          <p:cNvPr id="40962" name="Rectangle 3"/>
          <p:cNvSpPr>
            <a:spLocks noGrp="1" noChangeArrowheads="1"/>
          </p:cNvSpPr>
          <p:nvPr>
            <p:ph idx="1"/>
          </p:nvPr>
        </p:nvSpPr>
        <p:spPr>
          <a:xfrm>
            <a:off x="330200" y="1778000"/>
            <a:ext cx="8613775" cy="4697413"/>
          </a:xfrm>
        </p:spPr>
        <p:txBody>
          <a:bodyPr/>
          <a:lstStyle/>
          <a:p>
            <a:r>
              <a:rPr lang="en-US" sz="2400" smtClean="0"/>
              <a:t>Most seizures are due to disorders originating outside the brain (e.g., high fever, infection, head trauma, hypoxia, toxins, or cardiac arrhythmias); less than 1/3 due to epilepsy (Behrman et al., 2004)</a:t>
            </a:r>
          </a:p>
          <a:p>
            <a:r>
              <a:rPr lang="en-US" sz="2400" smtClean="0"/>
              <a:t>Pathophysiology</a:t>
            </a:r>
          </a:p>
          <a:p>
            <a:pPr lvl="1"/>
            <a:r>
              <a:rPr lang="en-US" sz="2400" smtClean="0"/>
              <a:t>Partial seizures</a:t>
            </a:r>
          </a:p>
          <a:p>
            <a:pPr lvl="1"/>
            <a:r>
              <a:rPr lang="en-US" sz="2400" smtClean="0"/>
              <a:t>Generalized seizures (see Table 37-2)</a:t>
            </a:r>
          </a:p>
          <a:p>
            <a:r>
              <a:rPr lang="en-US" sz="2400" smtClean="0"/>
              <a:t>Therapeutic Management: anticonvulsants (see Table 37-3); surgery</a:t>
            </a:r>
          </a:p>
          <a:p>
            <a:pPr lvl="1"/>
            <a:endParaRPr lang="en-US" sz="2400" smtClean="0"/>
          </a:p>
          <a:p>
            <a:endParaRPr lang="en-US" sz="240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52</TotalTime>
  <Words>1710</Words>
  <Application>Microsoft Office PowerPoint</Application>
  <PresentationFormat>On-screen Show (4:3)</PresentationFormat>
  <Paragraphs>282</Paragraphs>
  <Slides>52</Slides>
  <Notes>52</Notes>
  <HiddenSlides>0</HiddenSlides>
  <MMClips>0</MMClips>
  <ScaleCrop>false</ScaleCrop>
  <HeadingPairs>
    <vt:vector size="6" baseType="variant">
      <vt:variant>
        <vt:lpstr>Fonts Used</vt:lpstr>
      </vt:variant>
      <vt:variant>
        <vt:i4>5</vt:i4>
      </vt:variant>
      <vt:variant>
        <vt:lpstr>Design Template</vt:lpstr>
      </vt:variant>
      <vt:variant>
        <vt:i4>9</vt:i4>
      </vt:variant>
      <vt:variant>
        <vt:lpstr>Slide Titles</vt:lpstr>
      </vt:variant>
      <vt:variant>
        <vt:i4>52</vt:i4>
      </vt:variant>
    </vt:vector>
  </HeadingPairs>
  <TitlesOfParts>
    <vt:vector size="66" baseType="lpstr">
      <vt:lpstr>Franklin Gothic Book</vt:lpstr>
      <vt:lpstr>Arial</vt:lpstr>
      <vt:lpstr>Franklin Gothic Medium</vt:lpstr>
      <vt:lpstr>Wingdings 2</vt:lpstr>
      <vt:lpstr>Calibri</vt:lpstr>
      <vt:lpstr>Trek</vt:lpstr>
      <vt:lpstr>Trek</vt:lpstr>
      <vt:lpstr>Trek</vt:lpstr>
      <vt:lpstr>Trek</vt:lpstr>
      <vt:lpstr>Trek</vt:lpstr>
      <vt:lpstr>Trek</vt:lpstr>
      <vt:lpstr>Trek</vt:lpstr>
      <vt:lpstr>Trek</vt:lpstr>
      <vt:lpstr>Trek</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37 Nursing Care of the Child With a Neurologic Disorder</dc:title>
  <dc:creator>Charlotte Connerton</dc:creator>
  <cp:lastModifiedBy>LCN</cp:lastModifiedBy>
  <cp:revision>3</cp:revision>
  <dcterms:created xsi:type="dcterms:W3CDTF">2010-10-05T01:31:23Z</dcterms:created>
  <dcterms:modified xsi:type="dcterms:W3CDTF">2010-10-05T15:05:10Z</dcterms:modified>
</cp:coreProperties>
</file>