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3" r:id="rId2"/>
    <p:sldId id="265" r:id="rId3"/>
    <p:sldId id="264"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852" autoAdjust="0"/>
  </p:normalViewPr>
  <p:slideViewPr>
    <p:cSldViewPr>
      <p:cViewPr varScale="1">
        <p:scale>
          <a:sx n="61" d="100"/>
          <a:sy n="61" d="100"/>
        </p:scale>
        <p:origin x="-162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6D62DA-D08C-4FDF-A2C6-265C1B81B1D6}" type="datetimeFigureOut">
              <a:rPr lang="en-US" smtClean="0"/>
              <a:pPr/>
              <a:t>10/18/2011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E9D534-8D90-4E6A-BC25-EA7767A5FDC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900" dirty="0" smtClean="0"/>
              <a:t>Choose a diet rich in fruits, vegetables, and whole grains.</a:t>
            </a:r>
          </a:p>
          <a:p>
            <a:r>
              <a:rPr lang="en-US" sz="900" dirty="0" smtClean="0"/>
              <a:t>Choose lean proteins, such as chicken, fish, beans and legumes.</a:t>
            </a:r>
          </a:p>
          <a:p>
            <a:r>
              <a:rPr lang="en-US" sz="900" dirty="0" smtClean="0"/>
              <a:t>Choose low-fat dairy products, such as 1% milk and other low-fat items.</a:t>
            </a:r>
          </a:p>
          <a:p>
            <a:r>
              <a:rPr lang="en-US" sz="900" dirty="0" smtClean="0"/>
              <a:t>Avoid sodium (salt) and fats found in fried foods, processed foods, and baked goods.</a:t>
            </a:r>
          </a:p>
          <a:p>
            <a:r>
              <a:rPr lang="en-US" sz="900" dirty="0" smtClean="0"/>
              <a:t>Eat fewer animal products and foods that contain cheese, cream, or eggs.</a:t>
            </a:r>
          </a:p>
          <a:p>
            <a:r>
              <a:rPr lang="en-US" sz="900" dirty="0" smtClean="0"/>
              <a:t>Limit how much alcohol you drink. This means 1 drink a day for women and 2 a day for men.</a:t>
            </a:r>
          </a:p>
          <a:p>
            <a:r>
              <a:rPr lang="en-US" sz="900" dirty="0" smtClean="0"/>
              <a:t>Avoid cocaine and other illegal drugs.</a:t>
            </a:r>
          </a:p>
          <a:p>
            <a:r>
              <a:rPr lang="en-US" sz="900" dirty="0" smtClean="0"/>
              <a:t>Talk to your doctor about the risk of birth control pills. Birth control pills can increase the chance of blood clots, which can lead to stroke. Clots are more likely in women who also smoke and who are older than 35.</a:t>
            </a:r>
          </a:p>
          <a:p>
            <a:r>
              <a:rPr lang="en-US" sz="900" dirty="0" smtClean="0"/>
              <a:t>Don’t smoke</a:t>
            </a:r>
          </a:p>
          <a:p>
            <a:r>
              <a:rPr lang="en-US" dirty="0" smtClean="0"/>
              <a:t>http://www.ncbi.nlm.nih.gov/pubmedhealth/PMH0004669/</a:t>
            </a:r>
          </a:p>
          <a:p>
            <a:endParaRPr lang="en-US" dirty="0"/>
          </a:p>
        </p:txBody>
      </p:sp>
      <p:sp>
        <p:nvSpPr>
          <p:cNvPr id="4" name="Slide Number Placeholder 3"/>
          <p:cNvSpPr>
            <a:spLocks noGrp="1"/>
          </p:cNvSpPr>
          <p:nvPr>
            <p:ph type="sldNum" sz="quarter" idx="10"/>
          </p:nvPr>
        </p:nvSpPr>
        <p:spPr/>
        <p:txBody>
          <a:bodyPr/>
          <a:lstStyle/>
          <a:p>
            <a:fld id="{23E9D534-8D90-4E6A-BC25-EA7767A5FDC7}"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http://www.ncbi.nlm.nih.gov/pubmedhealth/PMH0004663</a:t>
            </a:r>
            <a:r>
              <a:rPr lang="en-US" dirty="0" smtClean="0"/>
              <a:t>/</a:t>
            </a:r>
          </a:p>
          <a:p>
            <a:pPr lvl="1"/>
            <a:r>
              <a:rPr lang="en-US" b="1" dirty="0" smtClean="0"/>
              <a:t>Self-care : </a:t>
            </a:r>
            <a:r>
              <a:rPr lang="en-US" dirty="0" smtClean="0"/>
              <a:t>Can you take care of yourself? Can you</a:t>
            </a:r>
            <a:r>
              <a:rPr lang="en-US" baseline="0" dirty="0" smtClean="0"/>
              <a:t> get around your home safely? Will you need home care?</a:t>
            </a:r>
            <a:endParaRPr lang="en-US" dirty="0" smtClean="0"/>
          </a:p>
          <a:p>
            <a:pPr lvl="1"/>
            <a:r>
              <a:rPr lang="en-US" b="1" dirty="0" smtClean="0"/>
              <a:t>Speech: </a:t>
            </a:r>
            <a:r>
              <a:rPr lang="en-US" dirty="0" smtClean="0"/>
              <a:t>Speech therapy? </a:t>
            </a:r>
          </a:p>
          <a:p>
            <a:pPr lvl="1"/>
            <a:r>
              <a:rPr lang="en-US" b="1" dirty="0" smtClean="0"/>
              <a:t>Thinking and Memory: </a:t>
            </a:r>
            <a:r>
              <a:rPr lang="en-US" dirty="0" smtClean="0"/>
              <a:t>Changes in behavior? Depression?</a:t>
            </a:r>
          </a:p>
          <a:p>
            <a:pPr lvl="1"/>
            <a:r>
              <a:rPr lang="en-US" b="1" dirty="0" smtClean="0"/>
              <a:t>Bladder and Bowel care: </a:t>
            </a:r>
            <a:r>
              <a:rPr lang="en-US" dirty="0" smtClean="0"/>
              <a:t>Medications</a:t>
            </a:r>
            <a:r>
              <a:rPr lang="en-US" baseline="0" dirty="0" smtClean="0"/>
              <a:t> to help bladder control? Bladder or Bowel specialist?</a:t>
            </a:r>
            <a:endParaRPr lang="en-US" dirty="0" smtClean="0"/>
          </a:p>
          <a:p>
            <a:pPr lvl="1"/>
            <a:r>
              <a:rPr lang="en-US" b="1" dirty="0" smtClean="0"/>
              <a:t>Muscle, joint and nerve problems: </a:t>
            </a:r>
            <a:r>
              <a:rPr lang="en-US" dirty="0" smtClean="0"/>
              <a:t>physical therapy?</a:t>
            </a:r>
            <a:r>
              <a:rPr lang="en-US" baseline="0" dirty="0" smtClean="0"/>
              <a:t> Occupational therapy? Pain meds? </a:t>
            </a:r>
            <a:endParaRPr lang="en-US" dirty="0" smtClean="0"/>
          </a:p>
          <a:p>
            <a:pPr lvl="1"/>
            <a:r>
              <a:rPr lang="en-US" b="1" dirty="0" smtClean="0"/>
              <a:t>Swallowing and eating:</a:t>
            </a:r>
            <a:r>
              <a:rPr lang="en-US" b="1" baseline="0" dirty="0" smtClean="0"/>
              <a:t> </a:t>
            </a:r>
            <a:r>
              <a:rPr lang="en-US" baseline="0" dirty="0" smtClean="0"/>
              <a:t>Speech therapist?</a:t>
            </a:r>
            <a:endParaRPr lang="en-US" dirty="0" smtClean="0"/>
          </a:p>
          <a:p>
            <a:pPr lvl="1"/>
            <a:r>
              <a:rPr lang="en-US" b="1" dirty="0" smtClean="0"/>
              <a:t>Sexual function: </a:t>
            </a:r>
            <a:r>
              <a:rPr lang="en-US" dirty="0" smtClean="0"/>
              <a:t>Medication?</a:t>
            </a:r>
          </a:p>
          <a:p>
            <a:endParaRPr lang="en-US" dirty="0"/>
          </a:p>
        </p:txBody>
      </p:sp>
      <p:sp>
        <p:nvSpPr>
          <p:cNvPr id="4" name="Slide Number Placeholder 3"/>
          <p:cNvSpPr>
            <a:spLocks noGrp="1"/>
          </p:cNvSpPr>
          <p:nvPr>
            <p:ph type="sldNum" sz="quarter" idx="10"/>
          </p:nvPr>
        </p:nvSpPr>
        <p:spPr/>
        <p:txBody>
          <a:bodyPr/>
          <a:lstStyle/>
          <a:p>
            <a:fld id="{23E9D534-8D90-4E6A-BC25-EA7767A5FDC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Medicine </a:t>
            </a:r>
            <a:r>
              <a:rPr lang="en-US" b="1" dirty="0" smtClean="0"/>
              <a:t>and diet to lower your </a:t>
            </a:r>
            <a:r>
              <a:rPr lang="en-US" b="1" dirty="0" smtClean="0"/>
              <a:t>cholesterol</a:t>
            </a:r>
            <a:r>
              <a:rPr lang="en-US" b="0" dirty="0" smtClean="0"/>
              <a:t>: </a:t>
            </a:r>
            <a:r>
              <a:rPr lang="en-US" b="0" dirty="0" err="1" smtClean="0"/>
              <a:t>Atorvastatin</a:t>
            </a:r>
            <a:r>
              <a:rPr lang="en-US" b="0" baseline="0" dirty="0" smtClean="0"/>
              <a:t> (</a:t>
            </a:r>
            <a:r>
              <a:rPr lang="en-US" b="0" baseline="0" dirty="0" err="1" smtClean="0"/>
              <a:t>Statin</a:t>
            </a:r>
            <a:r>
              <a:rPr lang="en-US" b="0" baseline="0" dirty="0" smtClean="0"/>
              <a:t>-slows production of cholesterol)</a:t>
            </a:r>
            <a:endParaRPr lang="en-US"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Control </a:t>
            </a:r>
            <a:r>
              <a:rPr lang="en-US" b="1" dirty="0" smtClean="0"/>
              <a:t>your blood </a:t>
            </a:r>
            <a:r>
              <a:rPr lang="en-US" b="1" dirty="0" smtClean="0"/>
              <a:t>pressure</a:t>
            </a:r>
            <a:r>
              <a:rPr lang="en-US" b="0" dirty="0" smtClean="0"/>
              <a:t>: </a:t>
            </a:r>
            <a:r>
              <a:rPr lang="en-US" b="0" dirty="0" err="1" smtClean="0"/>
              <a:t>Losartan</a:t>
            </a:r>
            <a:r>
              <a:rPr lang="en-US" b="0" baseline="0" dirty="0" smtClean="0"/>
              <a:t> (</a:t>
            </a:r>
            <a:r>
              <a:rPr lang="en-US" b="0" baseline="0" dirty="0" err="1" smtClean="0"/>
              <a:t>angiotensin</a:t>
            </a:r>
            <a:r>
              <a:rPr lang="en-US" b="0" baseline="0" dirty="0" smtClean="0"/>
              <a:t> II receptor antagonist: blocks natural substances that tighten the blood vessel)</a:t>
            </a:r>
            <a:endParaRPr lang="en-US" b="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Coumadin (</a:t>
            </a:r>
            <a:r>
              <a:rPr lang="en-US" b="1" dirty="0" err="1" smtClean="0"/>
              <a:t>Warfarin</a:t>
            </a:r>
            <a:r>
              <a:rPr lang="en-US" b="1" dirty="0" smtClean="0"/>
              <a:t>): </a:t>
            </a:r>
            <a:r>
              <a:rPr lang="en-US" dirty="0" smtClean="0"/>
              <a:t>Blood thinner</a:t>
            </a:r>
            <a:r>
              <a:rPr lang="en-US" baseline="0" dirty="0" smtClean="0"/>
              <a:t> ; anticoagulants </a:t>
            </a:r>
          </a:p>
          <a:p>
            <a:r>
              <a:rPr lang="en-US" b="1" dirty="0" err="1" smtClean="0"/>
              <a:t>Clopidogrel</a:t>
            </a:r>
            <a:r>
              <a:rPr lang="en-US" b="1" dirty="0" smtClean="0"/>
              <a:t>, </a:t>
            </a:r>
            <a:r>
              <a:rPr lang="en-US" b="1" dirty="0" err="1" smtClean="0"/>
              <a:t>Asprin</a:t>
            </a:r>
            <a:r>
              <a:rPr lang="en-US" b="1" dirty="0" smtClean="0"/>
              <a:t>:</a:t>
            </a:r>
            <a:r>
              <a:rPr lang="en-US" b="1" baseline="0" dirty="0" smtClean="0"/>
              <a:t> </a:t>
            </a:r>
            <a:r>
              <a:rPr lang="en-US" baseline="0" dirty="0" err="1" smtClean="0"/>
              <a:t>Antiplatelet</a:t>
            </a:r>
            <a:r>
              <a:rPr lang="en-US" baseline="0" dirty="0" smtClean="0"/>
              <a:t> </a:t>
            </a:r>
          </a:p>
          <a:p>
            <a:r>
              <a:rPr lang="en-US" baseline="0" dirty="0" smtClean="0"/>
              <a:t>http://www.ncbi.nlm.nih.gov/pubmedhealth/?cmd=link&amp;linkname=pubmedhealth_pubmedhealth_adam_ahfs&amp;uid=1740&amp;report=medinfo</a:t>
            </a:r>
          </a:p>
          <a:p>
            <a:r>
              <a:rPr lang="en-US" baseline="0" dirty="0" smtClean="0"/>
              <a:t>http://www.ncbi.nlm.nih.gov/pubmedhealth/PMH0000009/</a:t>
            </a:r>
          </a:p>
          <a:p>
            <a:r>
              <a:rPr lang="en-US" dirty="0" smtClean="0"/>
              <a:t>http://www.ncbi.nlm.nih.gov/pubmedhealth/PMH0000040/</a:t>
            </a:r>
            <a:endParaRPr lang="en-US" dirty="0" smtClean="0"/>
          </a:p>
          <a:p>
            <a:r>
              <a:rPr lang="en-US" dirty="0" smtClean="0"/>
              <a:t>http://www.ncbi.nlm.nih.gov/pubmedhealth/PMH0001740/</a:t>
            </a:r>
          </a:p>
          <a:p>
            <a:r>
              <a:rPr lang="en-US" dirty="0" smtClean="0"/>
              <a:t>http://www.ncbi.nlm.nih.gov/pubmedhealth/PMH0000972/</a:t>
            </a:r>
            <a:endParaRPr lang="en-US" dirty="0"/>
          </a:p>
        </p:txBody>
      </p:sp>
      <p:sp>
        <p:nvSpPr>
          <p:cNvPr id="4" name="Slide Number Placeholder 3"/>
          <p:cNvSpPr>
            <a:spLocks noGrp="1"/>
          </p:cNvSpPr>
          <p:nvPr>
            <p:ph type="sldNum" sz="quarter" idx="10"/>
          </p:nvPr>
        </p:nvSpPr>
        <p:spPr/>
        <p:txBody>
          <a:bodyPr/>
          <a:lstStyle/>
          <a:p>
            <a:fld id="{23E9D534-8D90-4E6A-BC25-EA7767A5FDC7}"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25B920-C3DB-452B-8238-54B966C01FE1}" type="datetimeFigureOut">
              <a:rPr lang="en-US" smtClean="0"/>
              <a:pPr/>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C0FF2-2A6F-4782-9B87-D3FBC6774F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5B920-C3DB-452B-8238-54B966C01FE1}" type="datetimeFigureOut">
              <a:rPr lang="en-US" smtClean="0"/>
              <a:pPr/>
              <a:t>10/18/2011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3C0FF2-2A6F-4782-9B87-D3FBC6774F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youtube.com/watch?v=dVK09KdNKM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idx="1"/>
          </p:nvPr>
        </p:nvSpPr>
        <p:spPr>
          <a:xfrm>
            <a:off x="457200" y="1600200"/>
            <a:ext cx="4495800" cy="4525963"/>
          </a:xfrm>
        </p:spPr>
        <p:txBody>
          <a:bodyPr/>
          <a:lstStyle/>
          <a:p>
            <a:r>
              <a:rPr lang="en-US" dirty="0" smtClean="0"/>
              <a:t>Watch cholesterol, blood pressure</a:t>
            </a:r>
          </a:p>
          <a:p>
            <a:r>
              <a:rPr lang="en-US" dirty="0" smtClean="0"/>
              <a:t>Eat healthy foods</a:t>
            </a:r>
          </a:p>
          <a:p>
            <a:r>
              <a:rPr lang="en-US" dirty="0" smtClean="0"/>
              <a:t>Exercise 30 min a </a:t>
            </a:r>
            <a:r>
              <a:rPr lang="en-US" dirty="0" smtClean="0"/>
              <a:t>day</a:t>
            </a:r>
          </a:p>
          <a:p>
            <a:r>
              <a:rPr lang="en-US" dirty="0" smtClean="0"/>
              <a:t>Don’t smoke </a:t>
            </a:r>
          </a:p>
          <a:p>
            <a:r>
              <a:rPr lang="en-US" dirty="0" smtClean="0"/>
              <a:t>Control Diabetes</a:t>
            </a:r>
          </a:p>
          <a:p>
            <a:r>
              <a:rPr lang="en-US" dirty="0" smtClean="0"/>
              <a:t>Early Detection</a:t>
            </a: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Recovery After Stroke</a:t>
            </a:r>
            <a:endParaRPr lang="en-US" dirty="0"/>
          </a:p>
        </p:txBody>
      </p:sp>
      <p:sp>
        <p:nvSpPr>
          <p:cNvPr id="3" name="Content Placeholder 2"/>
          <p:cNvSpPr>
            <a:spLocks noGrp="1"/>
          </p:cNvSpPr>
          <p:nvPr>
            <p:ph idx="1"/>
          </p:nvPr>
        </p:nvSpPr>
        <p:spPr>
          <a:xfrm>
            <a:off x="457200" y="1524000"/>
            <a:ext cx="8229600" cy="3992563"/>
          </a:xfrm>
        </p:spPr>
        <p:txBody>
          <a:bodyPr>
            <a:normAutofit lnSpcReduction="10000"/>
          </a:bodyPr>
          <a:lstStyle/>
          <a:p>
            <a:pPr>
              <a:buNone/>
            </a:pPr>
            <a:r>
              <a:rPr lang="en-US" dirty="0" smtClean="0"/>
              <a:t>	</a:t>
            </a:r>
          </a:p>
          <a:p>
            <a:pPr lvl="1"/>
            <a:r>
              <a:rPr lang="en-US" dirty="0" smtClean="0"/>
              <a:t>Self-care </a:t>
            </a:r>
          </a:p>
          <a:p>
            <a:pPr lvl="1"/>
            <a:r>
              <a:rPr lang="en-US" dirty="0" smtClean="0"/>
              <a:t>Speech </a:t>
            </a:r>
            <a:r>
              <a:rPr lang="en-US" dirty="0" smtClean="0"/>
              <a:t>(aphasia)</a:t>
            </a:r>
            <a:endParaRPr lang="en-US" dirty="0" smtClean="0"/>
          </a:p>
          <a:p>
            <a:pPr lvl="1"/>
            <a:r>
              <a:rPr lang="en-US" dirty="0" smtClean="0"/>
              <a:t>Thinking, Memory and Behavior</a:t>
            </a:r>
          </a:p>
          <a:p>
            <a:pPr lvl="1"/>
            <a:r>
              <a:rPr lang="en-US" dirty="0" smtClean="0"/>
              <a:t>Bladder and Bowel care</a:t>
            </a:r>
            <a:endParaRPr lang="en-US" dirty="0" smtClean="0"/>
          </a:p>
          <a:p>
            <a:pPr lvl="1"/>
            <a:r>
              <a:rPr lang="en-US" dirty="0" smtClean="0"/>
              <a:t>Muscle, joint and nerve problems</a:t>
            </a:r>
          </a:p>
          <a:p>
            <a:pPr lvl="1"/>
            <a:r>
              <a:rPr lang="en-US" dirty="0" smtClean="0"/>
              <a:t>Swallowing and eating </a:t>
            </a:r>
          </a:p>
          <a:p>
            <a:pPr lvl="1"/>
            <a:r>
              <a:rPr lang="en-US" dirty="0" smtClean="0"/>
              <a:t>Sexual </a:t>
            </a:r>
            <a:r>
              <a:rPr lang="en-US" dirty="0" smtClean="0"/>
              <a:t>function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en-US" dirty="0"/>
          </a:p>
        </p:txBody>
      </p:sp>
      <p:sp>
        <p:nvSpPr>
          <p:cNvPr id="3" name="Content Placeholder 2"/>
          <p:cNvSpPr>
            <a:spLocks noGrp="1"/>
          </p:cNvSpPr>
          <p:nvPr>
            <p:ph idx="1"/>
          </p:nvPr>
        </p:nvSpPr>
        <p:spPr>
          <a:xfrm>
            <a:off x="304800" y="1524000"/>
            <a:ext cx="4267200" cy="4953000"/>
          </a:xfrm>
        </p:spPr>
        <p:txBody>
          <a:bodyPr>
            <a:normAutofit/>
          </a:bodyPr>
          <a:lstStyle/>
          <a:p>
            <a:r>
              <a:rPr lang="en-US" b="1" dirty="0" smtClean="0"/>
              <a:t> </a:t>
            </a:r>
            <a:r>
              <a:rPr lang="en-US" b="1" dirty="0" smtClean="0"/>
              <a:t>Med Route:</a:t>
            </a:r>
          </a:p>
          <a:p>
            <a:pPr>
              <a:buNone/>
            </a:pPr>
            <a:r>
              <a:rPr lang="en-US" sz="2000" dirty="0" smtClean="0"/>
              <a:t>(examples)</a:t>
            </a:r>
            <a:endParaRPr lang="en-US" sz="2000" dirty="0"/>
          </a:p>
          <a:p>
            <a:pPr lvl="1"/>
            <a:r>
              <a:rPr lang="en-US" dirty="0" err="1" smtClean="0"/>
              <a:t>Atorvastatin</a:t>
            </a:r>
            <a:endParaRPr lang="en-US" dirty="0" smtClean="0"/>
          </a:p>
          <a:p>
            <a:pPr lvl="1"/>
            <a:r>
              <a:rPr lang="en-US" dirty="0" err="1" smtClean="0"/>
              <a:t>Losartan</a:t>
            </a:r>
            <a:endParaRPr lang="en-US" dirty="0" smtClean="0"/>
          </a:p>
          <a:p>
            <a:pPr lvl="1"/>
            <a:r>
              <a:rPr lang="en-US" dirty="0" smtClean="0"/>
              <a:t>Coumadin (</a:t>
            </a:r>
            <a:r>
              <a:rPr lang="en-US" dirty="0" err="1" smtClean="0"/>
              <a:t>Warfarin</a:t>
            </a:r>
            <a:r>
              <a:rPr lang="en-US" dirty="0" smtClean="0"/>
              <a:t>)</a:t>
            </a:r>
            <a:endParaRPr lang="en-US" dirty="0" smtClean="0"/>
          </a:p>
          <a:p>
            <a:pPr lvl="1"/>
            <a:r>
              <a:rPr lang="en-US" dirty="0" err="1" smtClean="0"/>
              <a:t>Clopidogrel</a:t>
            </a:r>
            <a:r>
              <a:rPr lang="en-US" dirty="0" smtClean="0"/>
              <a:t>, </a:t>
            </a:r>
            <a:r>
              <a:rPr lang="en-US" dirty="0" err="1" smtClean="0"/>
              <a:t>Asprin</a:t>
            </a:r>
            <a:r>
              <a:rPr lang="en-US" dirty="0" smtClean="0"/>
              <a:t>, </a:t>
            </a:r>
            <a:r>
              <a:rPr lang="en-US" dirty="0" err="1" smtClean="0"/>
              <a:t>Ticlopidine</a:t>
            </a:r>
            <a:endParaRPr lang="en-US" dirty="0" smtClean="0"/>
          </a:p>
          <a:p>
            <a:pPr lvl="1"/>
            <a:r>
              <a:rPr lang="en-US" dirty="0" smtClean="0"/>
              <a:t>Heparin Injection</a:t>
            </a:r>
            <a:endParaRPr lang="en-US" dirty="0" smtClean="0"/>
          </a:p>
        </p:txBody>
      </p:sp>
      <p:sp>
        <p:nvSpPr>
          <p:cNvPr id="6" name="Content Placeholder 2"/>
          <p:cNvSpPr txBox="1">
            <a:spLocks/>
          </p:cNvSpPr>
          <p:nvPr/>
        </p:nvSpPr>
        <p:spPr>
          <a:xfrm>
            <a:off x="4495800" y="1524000"/>
            <a:ext cx="4267200" cy="49530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b="1" dirty="0" smtClean="0"/>
              <a:t>Surgical Route:</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800" dirty="0" smtClean="0"/>
              <a:t>Angioplasty </a:t>
            </a:r>
            <a:r>
              <a:rPr lang="en-US" sz="2800" dirty="0" smtClean="0"/>
              <a:t>&amp; </a:t>
            </a:r>
            <a:r>
              <a:rPr lang="en-US" sz="2800" dirty="0" err="1" smtClean="0"/>
              <a:t>Stenting</a:t>
            </a:r>
            <a:endParaRPr lang="en-US" sz="2800" dirty="0" smtClean="0"/>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800" dirty="0" smtClean="0">
                <a:hlinkClick r:id="rId3"/>
              </a:rPr>
              <a:t>Carotid </a:t>
            </a:r>
            <a:r>
              <a:rPr lang="en-US" sz="2800" dirty="0" err="1" smtClean="0">
                <a:hlinkClick r:id="rId3"/>
              </a:rPr>
              <a:t>endarterectomy</a:t>
            </a:r>
            <a:endParaRPr lang="en-US" sz="2800" dirty="0" smtClean="0"/>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800" dirty="0" smtClean="0"/>
          </a:p>
        </p:txBody>
      </p:sp>
      <p:pic>
        <p:nvPicPr>
          <p:cNvPr id="1026" name="Picture 2"/>
          <p:cNvPicPr>
            <a:picLocks noChangeAspect="1" noChangeArrowheads="1"/>
          </p:cNvPicPr>
          <p:nvPr/>
        </p:nvPicPr>
        <p:blipFill>
          <a:blip r:embed="rId4" cstate="print"/>
          <a:srcRect/>
          <a:stretch>
            <a:fillRect/>
          </a:stretch>
        </p:blipFill>
        <p:spPr bwMode="auto">
          <a:xfrm>
            <a:off x="4800600" y="3505200"/>
            <a:ext cx="38100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TotalTime>
  <Words>367</Words>
  <Application>Microsoft Office PowerPoint</Application>
  <PresentationFormat>On-screen Show (4:3)</PresentationFormat>
  <Paragraphs>57</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Prevention</vt:lpstr>
      <vt:lpstr>Recovery After Stroke</vt:lpstr>
      <vt:lpstr>Treatment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Carotid Artery Disease and Stroke</dc:title>
  <dc:creator>Katie</dc:creator>
  <cp:lastModifiedBy>Katie</cp:lastModifiedBy>
  <cp:revision>5</cp:revision>
  <dcterms:created xsi:type="dcterms:W3CDTF">2011-10-18T03:10:20Z</dcterms:created>
  <dcterms:modified xsi:type="dcterms:W3CDTF">2011-10-19T01:18:01Z</dcterms:modified>
</cp:coreProperties>
</file>