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62" r:id="rId3"/>
    <p:sldId id="257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27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FEFE25-58A6-471C-B128-7E45D191A33D}" type="datetimeFigureOut">
              <a:rPr lang="en-US" smtClean="0"/>
              <a:t>2/4/2013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02B3F1-5471-4104-8EEE-7AD017C67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7690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2B3F1-5471-4104-8EEE-7AD017C67D6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5821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72E95-7F32-41BD-910E-CB8F4AD7D216}" type="datetimeFigureOut">
              <a:rPr lang="en-US" smtClean="0"/>
              <a:t>2/4/2013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36C6B-10CC-48DA-81BA-387BC15C5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017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72E95-7F32-41BD-910E-CB8F4AD7D216}" type="datetimeFigureOut">
              <a:rPr lang="en-US" smtClean="0"/>
              <a:t>2/4/2013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36C6B-10CC-48DA-81BA-387BC15C5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289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72E95-7F32-41BD-910E-CB8F4AD7D216}" type="datetimeFigureOut">
              <a:rPr lang="en-US" smtClean="0"/>
              <a:t>2/4/2013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36C6B-10CC-48DA-81BA-387BC15C5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852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72E95-7F32-41BD-910E-CB8F4AD7D216}" type="datetimeFigureOut">
              <a:rPr lang="en-US" smtClean="0"/>
              <a:t>2/4/2013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36C6B-10CC-48DA-81BA-387BC15C5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154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72E95-7F32-41BD-910E-CB8F4AD7D216}" type="datetimeFigureOut">
              <a:rPr lang="en-US" smtClean="0"/>
              <a:t>2/4/2013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36C6B-10CC-48DA-81BA-387BC15C5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9934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72E95-7F32-41BD-910E-CB8F4AD7D216}" type="datetimeFigureOut">
              <a:rPr lang="en-US" smtClean="0"/>
              <a:t>2/4/2013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36C6B-10CC-48DA-81BA-387BC15C5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0821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72E95-7F32-41BD-910E-CB8F4AD7D216}" type="datetimeFigureOut">
              <a:rPr lang="en-US" smtClean="0"/>
              <a:t>2/4/2013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36C6B-10CC-48DA-81BA-387BC15C5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348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72E95-7F32-41BD-910E-CB8F4AD7D216}" type="datetimeFigureOut">
              <a:rPr lang="en-US" smtClean="0"/>
              <a:t>2/4/2013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36C6B-10CC-48DA-81BA-387BC15C5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4650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72E95-7F32-41BD-910E-CB8F4AD7D216}" type="datetimeFigureOut">
              <a:rPr lang="en-US" smtClean="0"/>
              <a:t>2/4/2013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36C6B-10CC-48DA-81BA-387BC15C5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3105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72E95-7F32-41BD-910E-CB8F4AD7D216}" type="datetimeFigureOut">
              <a:rPr lang="en-US" smtClean="0"/>
              <a:t>2/4/2013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36C6B-10CC-48DA-81BA-387BC15C5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5484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72E95-7F32-41BD-910E-CB8F4AD7D216}" type="datetimeFigureOut">
              <a:rPr lang="en-US" smtClean="0"/>
              <a:t>2/4/2013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36C6B-10CC-48DA-81BA-387BC15C5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07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972E95-7F32-41BD-910E-CB8F4AD7D216}" type="datetimeFigureOut">
              <a:rPr lang="en-US" smtClean="0"/>
              <a:t>2/4/2013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A36C6B-10CC-48DA-81BA-387BC15C5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740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urses.info/nursing_theory_person_roy_callista.htm" TargetMode="External"/><Relationship Id="rId2" Type="http://schemas.openxmlformats.org/officeDocument/2006/relationships/hyperlink" Target="http://nursingtheories.blogspot.com/2008/07/sister-callista-roy-adaptation-theory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nursingtheories.info/biography-of-sister-callista-roy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Callista Roy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7990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Born in Los Angeles, California </a:t>
            </a:r>
          </a:p>
          <a:p>
            <a:r>
              <a:rPr lang="en-US" dirty="0" smtClean="0"/>
              <a:t>on October 14, 1930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00232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Callista Roy- education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Bsn</a:t>
            </a:r>
            <a:r>
              <a:rPr lang="en-US" dirty="0" smtClean="0"/>
              <a:t>- from Mount Saint Mary’s</a:t>
            </a:r>
          </a:p>
          <a:p>
            <a:r>
              <a:rPr lang="en-US" dirty="0" smtClean="0"/>
              <a:t>Masters in nursing- from UCLA</a:t>
            </a:r>
          </a:p>
          <a:p>
            <a:r>
              <a:rPr lang="en-US" dirty="0" smtClean="0"/>
              <a:t>Masters and Doctorates in </a:t>
            </a:r>
            <a:r>
              <a:rPr lang="en-US" dirty="0" err="1" smtClean="0"/>
              <a:t>Sociolgy</a:t>
            </a:r>
            <a:r>
              <a:rPr lang="en-US" dirty="0" smtClean="0"/>
              <a:t>- from UCLA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11512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Nursing backgroun</a:t>
            </a:r>
            <a:r>
              <a:rPr lang="en-US" dirty="0"/>
              <a:t>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Started working at the hospital at 14</a:t>
            </a:r>
          </a:p>
          <a:p>
            <a:pPr lvl="1"/>
            <a:r>
              <a:rPr lang="en-US" dirty="0" smtClean="0"/>
              <a:t>started off as a pantry girl, then a maid, then a nurses assistant</a:t>
            </a:r>
          </a:p>
          <a:p>
            <a:pPr lvl="1"/>
            <a:endParaRPr lang="en-US" dirty="0" smtClean="0"/>
          </a:p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963274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Roys</a:t>
            </a:r>
            <a:r>
              <a:rPr lang="en-US" dirty="0" smtClean="0"/>
              <a:t> adaptation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She first proposed her model while studying her masters</a:t>
            </a:r>
          </a:p>
          <a:p>
            <a:endParaRPr lang="en-US" dirty="0" smtClean="0"/>
          </a:p>
          <a:p>
            <a:r>
              <a:rPr lang="en-US" dirty="0" smtClean="0"/>
              <a:t>The model was implemented in Mount St. Mary’s school in 1970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40414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2443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http://nursingtheories.blogspot.com/2008/07/sister-callista-roy-adaptation-theory.html</a:t>
            </a:r>
            <a:endParaRPr lang="en-US" dirty="0" smtClean="0"/>
          </a:p>
          <a:p>
            <a:r>
              <a:rPr lang="en-US" dirty="0" smtClean="0">
                <a:hlinkClick r:id="rId3"/>
              </a:rPr>
              <a:t>http://www.nurses.info/nursing_theory_person_roy_callista.htm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>
                <a:hlinkClick r:id="rId4"/>
              </a:rPr>
              <a:t>http://nursingtheories.info/biography-of-sister-callista-roy/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33003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93</Words>
  <Application>Microsoft Office PowerPoint</Application>
  <PresentationFormat>On-screen Show (4:3)</PresentationFormat>
  <Paragraphs>22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Callista Roy</vt:lpstr>
      <vt:lpstr>PowerPoint Presentation</vt:lpstr>
      <vt:lpstr>Callista Roy- education</vt:lpstr>
      <vt:lpstr>Nursing background</vt:lpstr>
      <vt:lpstr>Roys adaptation model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Callista Roy</dc:title>
  <dc:creator>kirsten</dc:creator>
  <cp:lastModifiedBy>kirsten</cp:lastModifiedBy>
  <cp:revision>3</cp:revision>
  <dcterms:created xsi:type="dcterms:W3CDTF">2013-02-05T04:42:22Z</dcterms:created>
  <dcterms:modified xsi:type="dcterms:W3CDTF">2013-02-05T05:35:02Z</dcterms:modified>
</cp:coreProperties>
</file>