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26BC-8E78-4CCF-A7B2-8DF8460C404D}" type="datetime1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2853-67FE-4B33-8352-7E4108629A36}" type="datetime1">
              <a:rPr lang="en-US" smtClean="0"/>
              <a:pPr/>
              <a:t>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43FD-ABDB-43CF-A014-C9419E2A3211}" type="datetime1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50A7-F2AC-4A3A-BAC6-4433188AF404}" type="datetime1">
              <a:rPr lang="en-US" smtClean="0"/>
              <a:pPr/>
              <a:t>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85BE-30D6-45E9-9828-9A90A2D6DF6D}" type="datetime1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03B8-852C-4305-A8B5-259A7A1815FE}" type="datetime1">
              <a:rPr lang="en-US" smtClean="0"/>
              <a:pPr/>
              <a:t>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25EA-66B7-4B75-BC7E-E841861BC2EE}" type="datetime1">
              <a:rPr lang="en-US" smtClean="0"/>
              <a:pPr/>
              <a:t>2/12/2012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081B-7565-4E7A-9F9F-F1076E2DDB85}" type="datetime1">
              <a:rPr lang="en-US" smtClean="0"/>
              <a:pPr/>
              <a:t>2/12/2012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0E28A-3A4F-4E6B-B567-EC8C4C5EF7EB}" type="datetime1">
              <a:rPr lang="en-US" smtClean="0"/>
              <a:pPr/>
              <a:t>2/12/2012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08A9-3E88-45E3-A460-6C4313B1A85D}" type="datetime1">
              <a:rPr lang="en-US" smtClean="0"/>
              <a:pPr/>
              <a:t>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1CF1C-1A92-4FD7-820B-88967322F7A9}" type="datetime1">
              <a:rPr lang="en-US" smtClean="0"/>
              <a:pPr/>
              <a:t>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48785BE-30D6-45E9-9828-9A90A2D6DF6D}" type="datetime1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Take a Stand!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Brad </a:t>
            </a:r>
            <a:r>
              <a:rPr lang="en-US" dirty="0" err="1" smtClean="0"/>
              <a:t>Olwhyne</a:t>
            </a:r>
            <a:r>
              <a:rPr lang="en-US" dirty="0" smtClean="0"/>
              <a:t>, </a:t>
            </a:r>
            <a:r>
              <a:rPr lang="en-US" dirty="0" err="1" smtClean="0"/>
              <a:t>Omololu</a:t>
            </a:r>
            <a:r>
              <a:rPr lang="en-US" dirty="0" smtClean="0"/>
              <a:t> </a:t>
            </a:r>
            <a:r>
              <a:rPr lang="en-US" dirty="0" err="1" smtClean="0"/>
              <a:t>Kafisanwo</a:t>
            </a:r>
            <a:r>
              <a:rPr lang="en-US" dirty="0" smtClean="0"/>
              <a:t>, </a:t>
            </a:r>
          </a:p>
          <a:p>
            <a:r>
              <a:rPr lang="en-US" dirty="0" smtClean="0"/>
              <a:t>&amp; Adam Moon</a:t>
            </a:r>
            <a:endParaRPr lang="en-US" dirty="0"/>
          </a:p>
        </p:txBody>
      </p:sp>
      <p:pic>
        <p:nvPicPr>
          <p:cNvPr id="4" name="Picture 2" descr="http://bullyingproject.com/wp-content/uploads/2010/01/No-Bullying-circl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295400"/>
            <a:ext cx="35052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457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Project Goal and Activity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Draw awareness to bullying amongst </a:t>
            </a:r>
            <a:r>
              <a:rPr lang="en-US" dirty="0" smtClean="0"/>
              <a:t>teenagers (esp. in Junior high and High School)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Anti-bullying education via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rock n’ roll </a:t>
            </a:r>
            <a:r>
              <a:rPr lang="en-US" dirty="0" smtClean="0"/>
              <a:t>concert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Fund a local anti-bullying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organization</a:t>
            </a:r>
          </a:p>
          <a:p>
            <a:endParaRPr lang="en-US" dirty="0" smtClean="0"/>
          </a:p>
          <a:p>
            <a:r>
              <a:rPr lang="en-US" dirty="0" smtClean="0"/>
              <a:t>Campaign against bullying via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social media, posters, pamphlets </a:t>
            </a:r>
          </a:p>
          <a:p>
            <a:pPr marL="0" indent="0">
              <a:buNone/>
            </a:pPr>
            <a:r>
              <a:rPr lang="en-US" dirty="0" smtClean="0"/>
              <a:t>    etc.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1028" name="Picture 4" descr="http://eburban.com/wp-content/uploads/2011/11/rock-n-ro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285131"/>
            <a:ext cx="3733800" cy="3497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05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Mission Statement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“Sweep bullying out of </a:t>
            </a:r>
            <a:r>
              <a:rPr lang="en-US" dirty="0" smtClean="0"/>
              <a:t>our junior high and high </a:t>
            </a:r>
            <a:r>
              <a:rPr lang="en-US" dirty="0" smtClean="0"/>
              <a:t>schools!”</a:t>
            </a:r>
            <a:endParaRPr lang="en-US" dirty="0"/>
          </a:p>
        </p:txBody>
      </p:sp>
      <p:pic>
        <p:nvPicPr>
          <p:cNvPr id="2050" name="Picture 2" descr="http://3.bp.blogspot.com/_zBqxgfZayuc/TLgXmRKe2WI/AAAAAAAABO0/2XrpAx3l5fA/s200/swee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743200"/>
            <a:ext cx="25908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251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Vision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Visit local schools and promote anti-bullying campaign</a:t>
            </a:r>
          </a:p>
          <a:p>
            <a:r>
              <a:rPr lang="en-US" dirty="0" smtClean="0"/>
              <a:t>Educate bullies and victims through rock and roll!</a:t>
            </a:r>
          </a:p>
          <a:p>
            <a:r>
              <a:rPr lang="en-US" dirty="0" smtClean="0"/>
              <a:t>Create safe environment for teachers and students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 descr="http://jeffcraw4d.files.wordpress.com/2011/06/vision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76600"/>
            <a:ext cx="6791325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3319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Values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Respect</a:t>
            </a:r>
          </a:p>
          <a:p>
            <a:endParaRPr lang="en-US" dirty="0" smtClean="0"/>
          </a:p>
          <a:p>
            <a:r>
              <a:rPr lang="en-US" dirty="0" smtClean="0"/>
              <a:t>Love</a:t>
            </a:r>
          </a:p>
          <a:p>
            <a:endParaRPr lang="en-US" dirty="0" smtClean="0"/>
          </a:p>
          <a:p>
            <a:r>
              <a:rPr lang="en-US" dirty="0" smtClean="0"/>
              <a:t>Equality</a:t>
            </a:r>
          </a:p>
          <a:p>
            <a:endParaRPr lang="en-US" dirty="0" smtClean="0"/>
          </a:p>
          <a:p>
            <a:r>
              <a:rPr lang="en-US" dirty="0" smtClean="0"/>
              <a:t>Tolerance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Education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Partnership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124" name="Picture 4" descr="http://www.thefigteam.com/uploads/images/Our%20Mission%20and%20Valu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505200"/>
            <a:ext cx="44958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5262951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51</TotalTime>
  <Words>107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Thatch</vt:lpstr>
      <vt:lpstr>Take a Stand!</vt:lpstr>
      <vt:lpstr>Project Goal and Activity</vt:lpstr>
      <vt:lpstr>Mission Statement</vt:lpstr>
      <vt:lpstr>Vision</vt:lpstr>
      <vt:lpstr>Values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Take a Stand!</dc:title>
  <dc:creator>Moon</dc:creator>
  <cp:lastModifiedBy>kaffy</cp:lastModifiedBy>
  <cp:revision>5</cp:revision>
  <dcterms:created xsi:type="dcterms:W3CDTF">2012-02-12T17:55:28Z</dcterms:created>
  <dcterms:modified xsi:type="dcterms:W3CDTF">2012-02-12T19:00:16Z</dcterms:modified>
</cp:coreProperties>
</file>