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-102" y="-2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14AA09-41FE-4522-82DC-BC2A6D9E7525}" type="datetimeFigureOut">
              <a:rPr lang="en-US" smtClean="0"/>
              <a:pPr/>
              <a:t>7/12/2010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0D7A81-8D7A-400E-94B9-F1D5059A67D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 idx="4294967295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dirty="0" smtClean="0">
                <a:ln>
                  <a:noFill/>
                </a:ln>
                <a:effectLst/>
              </a:rPr>
              <a:t>Systems</a:t>
            </a:r>
          </a:p>
        </p:txBody>
      </p:sp>
      <p:sp>
        <p:nvSpPr>
          <p:cNvPr id="1638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Orem believes there are three components to the Self-care nursing model, the compensatory system, the partial compensatory system and the educative-developmental system. </a:t>
            </a:r>
            <a:br>
              <a:rPr lang="en-US" dirty="0" smtClean="0"/>
            </a:br>
            <a:endParaRPr lang="en-US" dirty="0" smtClean="0"/>
          </a:p>
          <a:p>
            <a:pPr eaLnBrk="1" hangingPunct="1"/>
            <a:r>
              <a:rPr lang="en-US" dirty="0" smtClean="0"/>
              <a:t>A person can fluctuate between systems throughout their life.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 idx="4294967295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mtClean="0">
                <a:ln>
                  <a:noFill/>
                </a:ln>
                <a:effectLst/>
              </a:rPr>
              <a:t>The Compensatory System</a:t>
            </a:r>
          </a:p>
        </p:txBody>
      </p:sp>
      <p:sp>
        <p:nvSpPr>
          <p:cNvPr id="17411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The Compensatory system is when the nurse provides total care for the patient.</a:t>
            </a:r>
          </a:p>
          <a:p>
            <a:pPr eaLnBrk="1" hangingPunct="1"/>
            <a:r>
              <a:rPr lang="en-US" dirty="0" smtClean="0"/>
              <a:t> The patient cannot do anything for themselves.</a:t>
            </a:r>
          </a:p>
          <a:p>
            <a:pPr eaLnBrk="1" hangingPunct="1"/>
            <a:r>
              <a:rPr lang="en-US" dirty="0" smtClean="0"/>
              <a:t> The patient is totally dependent of the nurse for everything.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 idx="4294967295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mtClean="0">
                <a:ln>
                  <a:noFill/>
                </a:ln>
                <a:effectLst/>
              </a:rPr>
              <a:t>The Partial Compensatory System</a:t>
            </a:r>
          </a:p>
        </p:txBody>
      </p:sp>
      <p:sp>
        <p:nvSpPr>
          <p:cNvPr id="18435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nurse must assist in the care of the patient but the patient and family can assist as well.</a:t>
            </a:r>
          </a:p>
          <a:p>
            <a:pPr eaLnBrk="1" hangingPunct="1"/>
            <a:r>
              <a:rPr lang="en-US" smtClean="0"/>
              <a:t>The patient will be able to resume their own care when they are well, but need the assistance of a nurse.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 idx="4294967295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/>
            <a:r>
              <a:rPr lang="en-US" smtClean="0">
                <a:ln>
                  <a:noFill/>
                </a:ln>
                <a:effectLst/>
              </a:rPr>
              <a:t>The Educative-developmental System</a:t>
            </a:r>
          </a:p>
        </p:txBody>
      </p:sp>
      <p:sp>
        <p:nvSpPr>
          <p:cNvPr id="19459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patient has primary control over their health.</a:t>
            </a:r>
          </a:p>
          <a:p>
            <a:pPr eaLnBrk="1" hangingPunct="1"/>
            <a:r>
              <a:rPr lang="en-US" smtClean="0"/>
              <a:t>The nurse assists with education and promoting safe health practices. </a:t>
            </a:r>
          </a:p>
          <a:p>
            <a:pPr eaLnBrk="1" hangingPunct="1"/>
            <a:r>
              <a:rPr lang="en-US" smtClean="0"/>
              <a:t>The nurse would teach the patient how to properly maintain good health.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 idx="4294967295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mtClean="0">
                <a:ln>
                  <a:noFill/>
                </a:ln>
                <a:effectLst/>
              </a:rPr>
              <a:t>References</a:t>
            </a:r>
          </a:p>
        </p:txBody>
      </p:sp>
      <p:sp>
        <p:nvSpPr>
          <p:cNvPr id="21507" name="Rectangle 3"/>
          <p:cNvSpPr>
            <a:spLocks noGrp="1"/>
          </p:cNvSpPr>
          <p:nvPr>
            <p:ph type="body" idx="4294967295"/>
          </p:nvPr>
        </p:nvSpPr>
        <p:spPr>
          <a:xfrm>
            <a:off x="457200" y="1295400"/>
            <a:ext cx="8229600" cy="5159375"/>
          </a:xfrm>
        </p:spPr>
        <p:txBody>
          <a:bodyPr/>
          <a:lstStyle/>
          <a:p>
            <a:pPr eaLnBrk="1" hangingPunct="1"/>
            <a:r>
              <a:rPr lang="en-US" sz="2400" dirty="0" smtClean="0"/>
              <a:t>Moore, C. (2009). Dorothea Orem's self-care requisites . </a:t>
            </a:r>
            <a:r>
              <a:rPr lang="en-US" sz="2400" i="1" dirty="0" err="1" smtClean="0"/>
              <a:t>BellaOnline</a:t>
            </a:r>
            <a:r>
              <a:rPr lang="en-US" sz="2400" i="1" dirty="0" smtClean="0"/>
              <a:t>:</a:t>
            </a:r>
            <a:br>
              <a:rPr lang="en-US" sz="2400" i="1" dirty="0" smtClean="0"/>
            </a:br>
            <a:r>
              <a:rPr lang="en-US" sz="2400" i="1" dirty="0" smtClean="0"/>
              <a:t>    The Voice of Women.</a:t>
            </a:r>
            <a:r>
              <a:rPr lang="en-US" sz="2400" dirty="0" smtClean="0"/>
              <a:t> Retrieved from http://www.bellaonline.com</a:t>
            </a:r>
            <a:br>
              <a:rPr lang="en-US" sz="2400" dirty="0" smtClean="0"/>
            </a:br>
            <a:r>
              <a:rPr lang="en-US" sz="2400" dirty="0" smtClean="0"/>
              <a:t>    /articles/art57906.asp</a:t>
            </a:r>
          </a:p>
          <a:p>
            <a:pPr eaLnBrk="1" hangingPunct="1">
              <a:buNone/>
            </a:pP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162</Words>
  <Application>Microsoft Office PowerPoint</Application>
  <PresentationFormat>On-screen Show (4:3)</PresentationFormat>
  <Paragraphs>17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Systems</vt:lpstr>
      <vt:lpstr>The Compensatory System</vt:lpstr>
      <vt:lpstr>The Partial Compensatory System</vt:lpstr>
      <vt:lpstr>The Educative-developmental System</vt:lpstr>
      <vt:lpstr>References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Systems</dc:title>
  <dc:creator>Ben and Iris</dc:creator>
  <cp:lastModifiedBy>ben</cp:lastModifiedBy>
  <cp:revision>2</cp:revision>
  <dcterms:created xsi:type="dcterms:W3CDTF">2006-08-16T00:00:00Z</dcterms:created>
  <dcterms:modified xsi:type="dcterms:W3CDTF">2010-07-12T11:07:48Z</dcterms:modified>
</cp:coreProperties>
</file>