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A69-5A5C-4826-B2DF-C35E61E6171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D0BDFB1-47C3-4849-80D3-FD0F8645BF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A69-5A5C-4826-B2DF-C35E61E6171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BDFB1-47C3-4849-80D3-FD0F8645BF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D0BDFB1-47C3-4849-80D3-FD0F8645BF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A69-5A5C-4826-B2DF-C35E61E6171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A69-5A5C-4826-B2DF-C35E61E6171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D0BDFB1-47C3-4849-80D3-FD0F8645BF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A69-5A5C-4826-B2DF-C35E61E6171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D0BDFB1-47C3-4849-80D3-FD0F8645BF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E1DAA69-5A5C-4826-B2DF-C35E61E6171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BDFB1-47C3-4849-80D3-FD0F8645BF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A69-5A5C-4826-B2DF-C35E61E6171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D0BDFB1-47C3-4849-80D3-FD0F8645BF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A69-5A5C-4826-B2DF-C35E61E6171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D0BDFB1-47C3-4849-80D3-FD0F8645BF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A69-5A5C-4826-B2DF-C35E61E6171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D0BDFB1-47C3-4849-80D3-FD0F8645BF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D0BDFB1-47C3-4849-80D3-FD0F8645BF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A69-5A5C-4826-B2DF-C35E61E6171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D0BDFB1-47C3-4849-80D3-FD0F8645BF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E1DAA69-5A5C-4826-B2DF-C35E61E6171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E1DAA69-5A5C-4826-B2DF-C35E61E6171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D0BDFB1-47C3-4849-80D3-FD0F8645BF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2514600"/>
          </a:xfrm>
        </p:spPr>
        <p:txBody>
          <a:bodyPr>
            <a:normAutofit lnSpcReduction="10000"/>
          </a:bodyPr>
          <a:lstStyle/>
          <a:p>
            <a:pPr marL="342900" indent="-342900">
              <a:buAutoNum type="arabicPeriod"/>
            </a:pPr>
            <a:endParaRPr lang="en-US" sz="1600" dirty="0" smtClean="0"/>
          </a:p>
          <a:p>
            <a:pPr marL="342900" indent="-342900">
              <a:buAutoNum type="arabicPeriod"/>
            </a:pPr>
            <a:endParaRPr lang="en-US" sz="1600" dirty="0"/>
          </a:p>
          <a:p>
            <a:pPr marL="342900" indent="-342900"/>
            <a:r>
              <a:rPr lang="en-US" sz="1600" dirty="0" smtClean="0"/>
              <a:t> “</a:t>
            </a:r>
            <a:r>
              <a:rPr lang="en-US" sz="2000" dirty="0" smtClean="0"/>
              <a:t>Nightingale’s unique perspective on nursing practice focused on the relationship of patients to their surroundings.” (Chitty&amp; Black 2011)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Basic Concepts of Florence Nightingale’s Theory/Philosophy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Nursing needs included in Nightingales theory: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Observing the patient</a:t>
            </a:r>
          </a:p>
          <a:p>
            <a:pPr lvl="1"/>
            <a:r>
              <a:rPr lang="en-US" sz="2000" dirty="0" smtClean="0"/>
              <a:t>What does observing the patient include and why is it important?</a:t>
            </a:r>
          </a:p>
          <a:p>
            <a:pPr lvl="1"/>
            <a:r>
              <a:rPr lang="en-US" sz="2000" dirty="0" smtClean="0"/>
              <a:t>Examples of observations include:</a:t>
            </a:r>
          </a:p>
          <a:p>
            <a:pPr lvl="2"/>
            <a:r>
              <a:rPr lang="en-US" sz="1600" dirty="0" smtClean="0"/>
              <a:t>Testing (vital signs, blood draws, EKG’s, etc…)</a:t>
            </a:r>
          </a:p>
          <a:p>
            <a:pPr lvl="2"/>
            <a:r>
              <a:rPr lang="en-US" sz="1600" dirty="0" smtClean="0"/>
              <a:t>Paying attentions to subtle indicators ( voice tone, behaviors, body language)</a:t>
            </a:r>
          </a:p>
          <a:p>
            <a:pPr lvl="2"/>
            <a:r>
              <a:rPr lang="en-US" sz="1600" dirty="0" smtClean="0"/>
              <a:t>Assessments (lung/bowel sounds, capillary refill, PERRLA)</a:t>
            </a:r>
          </a:p>
          <a:p>
            <a:pPr lvl="1"/>
            <a:r>
              <a:rPr lang="en-US" sz="2000" dirty="0" smtClean="0"/>
              <a:t>Observing the patient is a necessity in nursing because it shows:</a:t>
            </a:r>
          </a:p>
          <a:p>
            <a:pPr lvl="2"/>
            <a:r>
              <a:rPr lang="en-US" sz="1600" dirty="0" smtClean="0"/>
              <a:t>Improvement</a:t>
            </a:r>
          </a:p>
          <a:p>
            <a:pPr lvl="2"/>
            <a:r>
              <a:rPr lang="en-US" sz="1600" dirty="0" smtClean="0"/>
              <a:t>Worsening of a condition</a:t>
            </a:r>
          </a:p>
          <a:p>
            <a:pPr lvl="2"/>
            <a:r>
              <a:rPr lang="en-US" sz="1600" dirty="0" smtClean="0"/>
              <a:t>A beginning state and ending state for comparison</a:t>
            </a:r>
            <a:endParaRPr lang="en-US" sz="1600" dirty="0"/>
          </a:p>
          <a:p>
            <a:pPr lvl="2"/>
            <a:r>
              <a:rPr lang="en-US" sz="1600" dirty="0" smtClean="0"/>
              <a:t>Commonalities between illness or conditions between patients</a:t>
            </a:r>
          </a:p>
          <a:p>
            <a:pPr lvl="2"/>
            <a:r>
              <a:rPr lang="en-US" sz="1600" dirty="0" smtClean="0"/>
              <a:t>Determines a critical or minor condition</a:t>
            </a:r>
            <a:endParaRPr lang="en-US" sz="1600" dirty="0"/>
          </a:p>
          <a:p>
            <a:pPr lvl="1"/>
            <a:r>
              <a:rPr lang="en-US" sz="2000" dirty="0" smtClean="0"/>
              <a:t>Observation is imperative for critical thinking and nursing requires critical thinking</a:t>
            </a:r>
          </a:p>
          <a:p>
            <a:pPr lvl="1"/>
            <a:endParaRPr lang="en-US" sz="2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Nursing needs included in Nightingale’s theory: cont.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Recording/documentation of information</a:t>
            </a:r>
          </a:p>
          <a:p>
            <a:pPr lvl="1"/>
            <a:r>
              <a:rPr lang="en-US" sz="2000" dirty="0" smtClean="0"/>
              <a:t>Why document?</a:t>
            </a:r>
          </a:p>
          <a:p>
            <a:pPr lvl="2"/>
            <a:r>
              <a:rPr lang="en-US" sz="1600" dirty="0" smtClean="0"/>
              <a:t>Comparison purposes</a:t>
            </a:r>
          </a:p>
          <a:p>
            <a:pPr lvl="2"/>
            <a:r>
              <a:rPr lang="en-US" sz="1600" dirty="0" smtClean="0"/>
              <a:t>Legal reasons</a:t>
            </a:r>
          </a:p>
          <a:p>
            <a:pPr lvl="2"/>
            <a:r>
              <a:rPr lang="en-US" sz="1600" dirty="0" smtClean="0"/>
              <a:t>Relaying of information between medical staff</a:t>
            </a:r>
          </a:p>
          <a:p>
            <a:pPr lvl="1"/>
            <a:r>
              <a:rPr lang="en-US" sz="2000" dirty="0" smtClean="0"/>
              <a:t>When to document?</a:t>
            </a:r>
          </a:p>
          <a:p>
            <a:pPr lvl="2"/>
            <a:r>
              <a:rPr lang="en-US" sz="1600" dirty="0" smtClean="0"/>
              <a:t>Beginning and end of shifts</a:t>
            </a:r>
          </a:p>
          <a:p>
            <a:pPr lvl="2"/>
            <a:r>
              <a:rPr lang="en-US" sz="1600" dirty="0" smtClean="0"/>
              <a:t>When any changes or important episodes occur</a:t>
            </a:r>
          </a:p>
          <a:p>
            <a:r>
              <a:rPr lang="en-US" sz="2800" dirty="0" smtClean="0"/>
              <a:t>Cleanliness</a:t>
            </a:r>
          </a:p>
          <a:p>
            <a:pPr lvl="1"/>
            <a:r>
              <a:rPr lang="en-US" sz="2000" dirty="0" smtClean="0"/>
              <a:t>Benefits of cleanliness:</a:t>
            </a:r>
          </a:p>
          <a:p>
            <a:pPr lvl="2"/>
            <a:r>
              <a:rPr lang="en-US" sz="1600" dirty="0" smtClean="0"/>
              <a:t>Comfort</a:t>
            </a:r>
          </a:p>
          <a:p>
            <a:pPr lvl="2"/>
            <a:r>
              <a:rPr lang="en-US" sz="1600" dirty="0" smtClean="0"/>
              <a:t>Less risk for infection</a:t>
            </a:r>
          </a:p>
          <a:p>
            <a:pPr lvl="2"/>
            <a:r>
              <a:rPr lang="en-US" sz="1600" dirty="0" smtClean="0"/>
              <a:t>Possibly improves healing time/shorter hospital visits</a:t>
            </a:r>
          </a:p>
          <a:p>
            <a:pPr lvl="2"/>
            <a:endParaRPr lang="en-US" sz="1600" dirty="0" smtClean="0"/>
          </a:p>
          <a:p>
            <a:pPr lvl="2"/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Nightingale’s focus on Nursing Profession;</a:t>
            </a:r>
            <a:br>
              <a:rPr lang="en-US" sz="3600" dirty="0" smtClean="0"/>
            </a:br>
            <a:r>
              <a:rPr lang="en-US" sz="3600" dirty="0" smtClean="0"/>
              <a:t>(Meta paradigm of nursing)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343400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sz="3800" dirty="0" smtClean="0"/>
              <a:t>Patient</a:t>
            </a:r>
          </a:p>
          <a:p>
            <a:pPr lvl="1"/>
            <a:r>
              <a:rPr lang="en-US" sz="2200" dirty="0" smtClean="0"/>
              <a:t>The center point of Nursing</a:t>
            </a:r>
          </a:p>
          <a:p>
            <a:pPr lvl="1"/>
            <a:r>
              <a:rPr lang="en-US" sz="2200" dirty="0" smtClean="0"/>
              <a:t>Including multiple aspects:</a:t>
            </a:r>
          </a:p>
          <a:p>
            <a:pPr lvl="2"/>
            <a:r>
              <a:rPr lang="en-US" sz="2200" dirty="0" smtClean="0"/>
              <a:t>social </a:t>
            </a:r>
          </a:p>
          <a:p>
            <a:pPr lvl="2"/>
            <a:r>
              <a:rPr lang="en-US" sz="2200" dirty="0" smtClean="0"/>
              <a:t>physical</a:t>
            </a:r>
          </a:p>
          <a:p>
            <a:pPr lvl="2"/>
            <a:r>
              <a:rPr lang="en-US" sz="2200" dirty="0" smtClean="0"/>
              <a:t>spiritual</a:t>
            </a:r>
          </a:p>
          <a:p>
            <a:r>
              <a:rPr lang="en-US" sz="3500" dirty="0" smtClean="0"/>
              <a:t>Health</a:t>
            </a:r>
            <a:r>
              <a:rPr lang="en-US" dirty="0" smtClean="0"/>
              <a:t> </a:t>
            </a:r>
          </a:p>
          <a:p>
            <a:pPr lvl="1"/>
            <a:r>
              <a:rPr lang="en-US" sz="2000" dirty="0" smtClean="0"/>
              <a:t>Nursing focuses on the process of healing rather than the illness</a:t>
            </a:r>
          </a:p>
          <a:p>
            <a:pPr lvl="1"/>
            <a:r>
              <a:rPr lang="en-US" sz="2000" dirty="0" smtClean="0"/>
              <a:t>Some aspects included in the patient’s health are:</a:t>
            </a:r>
          </a:p>
          <a:p>
            <a:pPr lvl="2"/>
            <a:r>
              <a:rPr lang="en-US" sz="2000" dirty="0" smtClean="0"/>
              <a:t>Wellness</a:t>
            </a:r>
          </a:p>
          <a:p>
            <a:pPr lvl="2"/>
            <a:r>
              <a:rPr lang="en-US" sz="2000" dirty="0" smtClean="0"/>
              <a:t>Integrity</a:t>
            </a:r>
          </a:p>
          <a:p>
            <a:pPr lvl="2"/>
            <a:r>
              <a:rPr lang="en-US" sz="2000" dirty="0" smtClean="0"/>
              <a:t>Wholeness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Nightingale’s focus on Nursing Profession;</a:t>
            </a:r>
            <a:br>
              <a:rPr lang="en-US" sz="3200" dirty="0" smtClean="0"/>
            </a:br>
            <a:r>
              <a:rPr lang="en-US" sz="3200" dirty="0" smtClean="0"/>
              <a:t>(Meta paradigm of nursing) cont.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Environment </a:t>
            </a:r>
          </a:p>
          <a:p>
            <a:pPr lvl="1"/>
            <a:r>
              <a:rPr lang="en-US" sz="2000" dirty="0" smtClean="0"/>
              <a:t>As in how the environment affects the patient’s healing time</a:t>
            </a:r>
          </a:p>
          <a:p>
            <a:pPr lvl="1"/>
            <a:r>
              <a:rPr lang="en-US" sz="2000" dirty="0" smtClean="0"/>
              <a:t>“From Nightingale to Newman, nurse theorists have emphasized the dynamic relationship between human beings and the environment.” (</a:t>
            </a:r>
            <a:r>
              <a:rPr lang="en-US" sz="2000" dirty="0" err="1" smtClean="0"/>
              <a:t>Jarrin</a:t>
            </a:r>
            <a:r>
              <a:rPr lang="en-US" sz="2000" dirty="0" smtClean="0"/>
              <a:t> 2007)</a:t>
            </a:r>
          </a:p>
          <a:p>
            <a:r>
              <a:rPr lang="en-US" dirty="0" smtClean="0"/>
              <a:t>Nursing </a:t>
            </a:r>
          </a:p>
          <a:p>
            <a:pPr lvl="1"/>
            <a:r>
              <a:rPr lang="en-US" sz="2000" dirty="0" smtClean="0"/>
              <a:t>Rather than medicine or a medical view of patient care</a:t>
            </a:r>
          </a:p>
          <a:p>
            <a:pPr lvl="1"/>
            <a:r>
              <a:rPr lang="en-US" sz="2000" dirty="0" smtClean="0"/>
              <a:t>“Nightingale stressed that the unique role of nursing was to place the patient in the best condition to assist nature in the healing process.” (</a:t>
            </a:r>
            <a:r>
              <a:rPr lang="en-US" sz="2000" dirty="0" err="1" smtClean="0"/>
              <a:t>Jarrin</a:t>
            </a:r>
            <a:r>
              <a:rPr lang="en-US" sz="2000" dirty="0" smtClean="0"/>
              <a:t> 2007)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Chitty, K. K. &amp; Black, B. P. (2011). Nursing’s Future 	Challenges. In M. </a:t>
            </a:r>
            <a:r>
              <a:rPr lang="en-US" dirty="0" err="1" smtClean="0"/>
              <a:t>Iannuzzi</a:t>
            </a:r>
            <a:r>
              <a:rPr lang="en-US" dirty="0" smtClean="0"/>
              <a:t> (Ed.), </a:t>
            </a:r>
            <a:r>
              <a:rPr lang="en-US" i="1" dirty="0" smtClean="0"/>
              <a:t>Nursing 	Theory: The Basis for Professional Nursing. </a:t>
            </a:r>
            <a:r>
              <a:rPr lang="en-US" dirty="0" smtClean="0"/>
              <a:t>(p. 	303-321). Maryland Heights, MO: Saunders 	Elsevier.</a:t>
            </a:r>
          </a:p>
          <a:p>
            <a:r>
              <a:rPr lang="en-US" dirty="0" err="1" smtClean="0"/>
              <a:t>Jarrin</a:t>
            </a:r>
            <a:r>
              <a:rPr lang="en-US" dirty="0" smtClean="0"/>
              <a:t>, O. F. (2007) An Integral Philosophy and </a:t>
            </a:r>
            <a:r>
              <a:rPr lang="en-US" dirty="0" smtClean="0"/>
              <a:t>	Definition </a:t>
            </a:r>
            <a:r>
              <a:rPr lang="en-US" dirty="0" smtClean="0"/>
              <a:t>of Nursing. Retrieved from: AQUAL; </a:t>
            </a:r>
            <a:r>
              <a:rPr lang="en-US" dirty="0" smtClean="0"/>
              <a:t>	Journal </a:t>
            </a:r>
            <a:r>
              <a:rPr lang="en-US" dirty="0" smtClean="0"/>
              <a:t>of Integral Theory and Practice. Vol. </a:t>
            </a:r>
            <a:r>
              <a:rPr lang="en-US" smtClean="0"/>
              <a:t>2 </a:t>
            </a:r>
            <a:r>
              <a:rPr lang="en-US" smtClean="0"/>
              <a:t>	No 4.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141</TotalTime>
  <Words>344</Words>
  <Application>Microsoft Office PowerPoint</Application>
  <PresentationFormat>On-screen Show (4:3)</PresentationFormat>
  <Paragraphs>57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Basic Concepts of Florence Nightingale’s Theory/Philosophy</vt:lpstr>
      <vt:lpstr>Nursing needs included in Nightingales theory:</vt:lpstr>
      <vt:lpstr>Nursing needs included in Nightingale’s theory: cont.</vt:lpstr>
      <vt:lpstr>Nightingale’s focus on Nursing Profession; (Meta paradigm of nursing) </vt:lpstr>
      <vt:lpstr>Nightingale’s focus on Nursing Profession; (Meta paradigm of nursing) cont.</vt:lpstr>
      <vt:lpstr>References: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Concepts of Florence Nightingale’s theory/philosophy</dc:title>
  <dc:creator>nathan</dc:creator>
  <cp:lastModifiedBy>nathan</cp:lastModifiedBy>
  <cp:revision>19</cp:revision>
  <dcterms:created xsi:type="dcterms:W3CDTF">2011-07-19T04:25:32Z</dcterms:created>
  <dcterms:modified xsi:type="dcterms:W3CDTF">2011-07-19T06:59:31Z</dcterms:modified>
</cp:coreProperties>
</file>