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16CBD0C-E363-481E-B378-E1744F5628E5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31A8F49-5B69-48A8-B56A-5B327AEF7E8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DIIR5Gh30Q&amp;feature=fvwre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8001000" cy="2667000"/>
          </a:xfrm>
        </p:spPr>
        <p:txBody>
          <a:bodyPr>
            <a:noAutofit/>
          </a:bodyPr>
          <a:lstStyle/>
          <a:p>
            <a:pPr algn="ctr"/>
            <a:r>
              <a:rPr lang="en-US" sz="5500" dirty="0" smtClean="0"/>
              <a:t/>
            </a:r>
            <a:br>
              <a:rPr lang="en-US" sz="5500" dirty="0" smtClean="0"/>
            </a:br>
            <a:r>
              <a:rPr lang="en-US" sz="5500" dirty="0" smtClean="0"/>
              <a:t/>
            </a:r>
            <a:br>
              <a:rPr lang="en-US" sz="5500" dirty="0" smtClean="0"/>
            </a:br>
            <a:r>
              <a:rPr lang="en-US" sz="5500" dirty="0" smtClean="0"/>
              <a:t/>
            </a:r>
            <a:br>
              <a:rPr lang="en-US" sz="5500" dirty="0" smtClean="0"/>
            </a:br>
            <a:r>
              <a:rPr lang="en-US" sz="5500" dirty="0" smtClean="0"/>
              <a:t>Aortic Aneurysm</a:t>
            </a:r>
            <a:br>
              <a:rPr lang="en-US" sz="5500" dirty="0" smtClean="0"/>
            </a:br>
            <a:r>
              <a:rPr lang="en-US" sz="5500" dirty="0" smtClean="0"/>
              <a:t>BY</a:t>
            </a:r>
            <a:br>
              <a:rPr lang="en-US" sz="5500" dirty="0" smtClean="0"/>
            </a:br>
            <a:endParaRPr lang="en-US" sz="5500" dirty="0"/>
          </a:p>
        </p:txBody>
      </p:sp>
      <p:pic>
        <p:nvPicPr>
          <p:cNvPr id="5" name="Picture 4" descr="aorticaneurysm-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3810000"/>
            <a:ext cx="3889311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4500" dirty="0" smtClean="0"/>
              <a:t>A </a:t>
            </a:r>
            <a:r>
              <a:rPr lang="en-US" sz="4500" dirty="0"/>
              <a:t>65-year-old </a:t>
            </a:r>
            <a:r>
              <a:rPr lang="en-US" sz="4500" dirty="0" smtClean="0"/>
              <a:t>woman </a:t>
            </a:r>
            <a:r>
              <a:rPr lang="en-US" sz="4500" dirty="0"/>
              <a:t>with a long history of smoking and hypertension presents with sharp, tearing back pain for the past 24 hours. </a:t>
            </a:r>
            <a:r>
              <a:rPr lang="en-US" sz="4500" dirty="0" smtClean="0"/>
              <a:t>She </a:t>
            </a:r>
            <a:r>
              <a:rPr lang="en-US" sz="4500" dirty="0"/>
              <a:t>has also complained of worsening cough, wheezing, and </a:t>
            </a:r>
            <a:r>
              <a:rPr lang="en-US" sz="4500" dirty="0" err="1"/>
              <a:t>dyspnea</a:t>
            </a:r>
            <a:r>
              <a:rPr lang="en-US" sz="4500" dirty="0"/>
              <a:t> over the last 3 months.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Aortic Aneurysm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Swelling or bulging of the aorta, the body’s main artery. </a:t>
            </a:r>
            <a:endParaRPr lang="en-US" sz="3800" dirty="0"/>
          </a:p>
          <a:p>
            <a:r>
              <a:rPr lang="en-US" sz="3800" dirty="0" smtClean="0"/>
              <a:t>There are two different types of aortic </a:t>
            </a:r>
            <a:r>
              <a:rPr lang="en-US" sz="3800" dirty="0" err="1" smtClean="0"/>
              <a:t>anerurysms</a:t>
            </a:r>
            <a:r>
              <a:rPr lang="en-US" sz="3800" dirty="0" smtClean="0"/>
              <a:t> ( thoracic and abdominal) With the most common being abdominal</a:t>
            </a:r>
          </a:p>
          <a:p>
            <a:r>
              <a:rPr lang="en-US" sz="3800" dirty="0" smtClean="0">
                <a:hlinkClick r:id="rId2"/>
              </a:rPr>
              <a:t>Visual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Causes  and Prevention of Aortic Aneurysm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u="sng" dirty="0" smtClean="0"/>
              <a:t>Risk factors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sz="2400" dirty="0" smtClean="0"/>
              <a:t>Hypertension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Artherosclerosis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Smoking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Trauma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u="sng" dirty="0" smtClean="0"/>
              <a:t>Prevention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Maintain blood pressure</a:t>
            </a:r>
          </a:p>
          <a:p>
            <a:endParaRPr lang="en-US" dirty="0" smtClean="0"/>
          </a:p>
          <a:p>
            <a:r>
              <a:rPr lang="en-US" dirty="0" smtClean="0"/>
              <a:t>Low fat/cholesterol</a:t>
            </a:r>
          </a:p>
          <a:p>
            <a:endParaRPr lang="en-US" dirty="0" smtClean="0"/>
          </a:p>
          <a:p>
            <a:r>
              <a:rPr lang="en-US" dirty="0" smtClean="0"/>
              <a:t>Avoid or limit smoking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Being active by participating in activities that increase heart rate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Symptoms of Aortic Aneurysm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Pain in the chest, abdomen, lower back, or flank</a:t>
            </a:r>
          </a:p>
          <a:p>
            <a:endParaRPr lang="en-US" dirty="0" smtClean="0"/>
          </a:p>
          <a:p>
            <a:r>
              <a:rPr lang="en-US" dirty="0" smtClean="0"/>
              <a:t>Cough or shortness of breath </a:t>
            </a:r>
          </a:p>
          <a:p>
            <a:endParaRPr lang="en-US" dirty="0"/>
          </a:p>
          <a:p>
            <a:r>
              <a:rPr lang="en-US" dirty="0" smtClean="0"/>
              <a:t>Hoarseness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Difficulty or pain while swallowing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Detecting an Aortic Aneurysm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Pulsating bulge in abdomen </a:t>
            </a:r>
          </a:p>
          <a:p>
            <a:endParaRPr lang="en-US" dirty="0" smtClean="0"/>
          </a:p>
          <a:p>
            <a:r>
              <a:rPr lang="en-US" dirty="0" smtClean="0"/>
              <a:t> Loud pulse  upon examination using a stethoscope</a:t>
            </a:r>
          </a:p>
          <a:p>
            <a:endParaRPr lang="en-US" dirty="0" smtClean="0"/>
          </a:p>
          <a:p>
            <a:r>
              <a:rPr lang="en-US" dirty="0" smtClean="0"/>
              <a:t>Abdominal or chest X-ray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CT Scan and </a:t>
            </a:r>
            <a:r>
              <a:rPr lang="en-US" dirty="0" err="1" smtClean="0"/>
              <a:t>ultrasonography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Treating an Aortic Aneurysm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If aortic aneurysm is small with no symptoms many doctors suggest a watch and wait approach. Medication may be administered to prevent complications and enlargement.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Surgery may be required to remove the aneurysm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Nursing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Postoperatively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Monitor vital signs continuously</a:t>
            </a:r>
          </a:p>
          <a:p>
            <a:r>
              <a:rPr lang="en-US" dirty="0" smtClean="0"/>
              <a:t>Check extremities for sensation, pulses. color, capillary refill, and temperature</a:t>
            </a:r>
          </a:p>
          <a:p>
            <a:r>
              <a:rPr lang="en-US" dirty="0" smtClean="0"/>
              <a:t>Monitor incision for signs of infection</a:t>
            </a:r>
          </a:p>
          <a:p>
            <a:r>
              <a:rPr lang="en-US" dirty="0" smtClean="0"/>
              <a:t>Administer antibiotics if ordered</a:t>
            </a:r>
          </a:p>
          <a:p>
            <a:r>
              <a:rPr lang="en-US" dirty="0" smtClean="0"/>
              <a:t>Administer pain medication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139</TotalTime>
  <Words>195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Verve</vt:lpstr>
      <vt:lpstr>   Aortic Aneurysm BY </vt:lpstr>
      <vt:lpstr>Case Study</vt:lpstr>
      <vt:lpstr>What is an Aortic Aneurysm</vt:lpstr>
      <vt:lpstr>Causes  and Prevention of Aortic Aneurysm</vt:lpstr>
      <vt:lpstr>Symptoms of Aortic Aneurysm</vt:lpstr>
      <vt:lpstr>Detecting an Aortic Aneurysm</vt:lpstr>
      <vt:lpstr>Treating an Aortic Aneurysm</vt:lpstr>
      <vt:lpstr>Nursing Implementations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Aortic Aneurysm</dc:title>
  <dc:creator>Lakey3</dc:creator>
  <cp:lastModifiedBy>Lakey3</cp:lastModifiedBy>
  <cp:revision>15</cp:revision>
  <dcterms:created xsi:type="dcterms:W3CDTF">2011-03-27T22:42:09Z</dcterms:created>
  <dcterms:modified xsi:type="dcterms:W3CDTF">2011-03-28T01:01:55Z</dcterms:modified>
</cp:coreProperties>
</file>